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7.xml" ContentType="application/vnd.openxmlformats-officedocument.theme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2" r:id="rId2"/>
    <p:sldMasterId id="2147483663" r:id="rId3"/>
    <p:sldMasterId id="2147483670" r:id="rId4"/>
    <p:sldMasterId id="2147483683" r:id="rId5"/>
    <p:sldMasterId id="2147483685" r:id="rId6"/>
    <p:sldMasterId id="2147483694" r:id="rId7"/>
    <p:sldMasterId id="2147483697" r:id="rId8"/>
    <p:sldMasterId id="2147483699" r:id="rId9"/>
  </p:sldMasterIdLst>
  <p:notesMasterIdLst>
    <p:notesMasterId r:id="rId31"/>
  </p:notesMasterIdLst>
  <p:handoutMasterIdLst>
    <p:handoutMasterId r:id="rId32"/>
  </p:handoutMasterIdLst>
  <p:sldIdLst>
    <p:sldId id="258" r:id="rId10"/>
    <p:sldId id="329" r:id="rId11"/>
    <p:sldId id="330" r:id="rId12"/>
    <p:sldId id="355" r:id="rId13"/>
    <p:sldId id="332" r:id="rId14"/>
    <p:sldId id="333" r:id="rId15"/>
    <p:sldId id="351" r:id="rId16"/>
    <p:sldId id="354" r:id="rId17"/>
    <p:sldId id="352" r:id="rId18"/>
    <p:sldId id="353" r:id="rId19"/>
    <p:sldId id="342" r:id="rId20"/>
    <p:sldId id="348" r:id="rId21"/>
    <p:sldId id="311" r:id="rId22"/>
    <p:sldId id="313" r:id="rId23"/>
    <p:sldId id="318" r:id="rId24"/>
    <p:sldId id="349" r:id="rId25"/>
    <p:sldId id="350" r:id="rId26"/>
    <p:sldId id="327" r:id="rId27"/>
    <p:sldId id="356" r:id="rId28"/>
    <p:sldId id="357" r:id="rId29"/>
    <p:sldId id="328" r:id="rId30"/>
  </p:sldIdLst>
  <p:sldSz cx="9144000" cy="6858000" type="screen4x3"/>
  <p:notesSz cx="6858000" cy="9144000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3E90"/>
    <a:srgbClr val="FC8A0E"/>
    <a:srgbClr val="002A6C"/>
    <a:srgbClr val="95A6C2"/>
    <a:srgbClr val="A878B2"/>
    <a:srgbClr val="FC750E"/>
    <a:srgbClr val="FC9B0E"/>
    <a:srgbClr val="F05D5D"/>
    <a:srgbClr val="3EC1CD"/>
    <a:srgbClr val="A5C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86972" autoAdjust="0"/>
  </p:normalViewPr>
  <p:slideViewPr>
    <p:cSldViewPr snapToGrid="0" snapToObjects="1">
      <p:cViewPr varScale="1">
        <p:scale>
          <a:sx n="54" d="100"/>
          <a:sy n="54" d="100"/>
        </p:scale>
        <p:origin x="90" y="264"/>
      </p:cViewPr>
      <p:guideLst>
        <p:guide orient="horz" pos="2160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4ADDD7-4370-4D4B-8A44-640101B0266F}" type="doc">
      <dgm:prSet loTypeId="urn:microsoft.com/office/officeart/2005/8/layout/cycle6" loCatId="cycle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48985C21-00DE-4591-87CD-051DF742A94E}">
      <dgm:prSet phldrT="[Text]"/>
      <dgm:spPr>
        <a:solidFill>
          <a:srgbClr val="FC8A0E"/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Compétences niveau supérieur de pensée</a:t>
          </a:r>
          <a:endParaRPr lang="en-US" dirty="0">
            <a:solidFill>
              <a:schemeClr val="tx1"/>
            </a:solidFill>
          </a:endParaRPr>
        </a:p>
      </dgm:t>
    </dgm:pt>
    <dgm:pt modelId="{CAE47AFC-CF42-496E-9FA0-83F271A2E536}" type="parTrans" cxnId="{A7C178D6-628B-4F10-9D84-72BE4DE1332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EAC3397-C52B-4F1C-A0A2-EBB903A58822}" type="sibTrans" cxnId="{A7C178D6-628B-4F10-9D84-72BE4DE13324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702B0F-22C6-4C36-BDFE-0F42F00B261C}">
      <dgm:prSet phldrT="[Text]"/>
      <dgm:spPr>
        <a:solidFill>
          <a:srgbClr val="FC8A0E"/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Communication</a:t>
          </a:r>
          <a:endParaRPr lang="en-US" dirty="0">
            <a:solidFill>
              <a:schemeClr val="tx1"/>
            </a:solidFill>
          </a:endParaRPr>
        </a:p>
      </dgm:t>
    </dgm:pt>
    <dgm:pt modelId="{1EE26386-5005-45C3-B419-AFB27FF6A953}" type="parTrans" cxnId="{DE29502C-D942-4AF0-B31E-5F888F2EDAA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CD448D9-33BB-4344-8790-B5BB62C4E357}" type="sibTrans" cxnId="{DE29502C-D942-4AF0-B31E-5F888F2EDAA9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0C24029-EF9F-4973-8A0D-4880B7F56A02}">
      <dgm:prSet phldrT="[Text]"/>
      <dgm:spPr>
        <a:solidFill>
          <a:srgbClr val="FC8A0E"/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Confiance en soi</a:t>
          </a:r>
          <a:endParaRPr lang="en-US" dirty="0">
            <a:solidFill>
              <a:schemeClr val="tx1"/>
            </a:solidFill>
          </a:endParaRPr>
        </a:p>
      </dgm:t>
    </dgm:pt>
    <dgm:pt modelId="{CF4DC498-5A35-4052-962A-06D9C157A7D4}" type="parTrans" cxnId="{5809855B-C6E9-4550-B4DF-07E5B34A218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3189CC0-3CA9-4EDA-8E73-02853F7ACADB}" type="sibTrans" cxnId="{5809855B-C6E9-4550-B4DF-07E5B34A2181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625E868-00B1-4D63-A128-6D87C1388F43}">
      <dgm:prSet phldrT="[Text]"/>
      <dgm:spPr>
        <a:solidFill>
          <a:srgbClr val="FC8A0E"/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Maitrise de soi</a:t>
          </a:r>
          <a:endParaRPr lang="en-US" dirty="0">
            <a:solidFill>
              <a:schemeClr val="tx1"/>
            </a:solidFill>
          </a:endParaRPr>
        </a:p>
      </dgm:t>
    </dgm:pt>
    <dgm:pt modelId="{0F8B49E9-43E1-44D2-9760-A340CE1F49EB}" type="parTrans" cxnId="{FE255726-9972-4094-835A-D1681FE33C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C3BD255-649F-487E-A756-C5A50358A233}" type="sibTrans" cxnId="{FE255726-9972-4094-835A-D1681FE33CD3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BD9204F-D4CF-4DB1-A8D7-319AC220962B}">
      <dgm:prSet phldrT="[Text]"/>
      <dgm:spPr>
        <a:solidFill>
          <a:srgbClr val="FC8A0E"/>
        </a:solidFill>
      </dgm:spPr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Compétences relationnelles</a:t>
          </a:r>
          <a:endParaRPr lang="en-US" dirty="0">
            <a:solidFill>
              <a:schemeClr val="tx1"/>
            </a:solidFill>
          </a:endParaRPr>
        </a:p>
      </dgm:t>
    </dgm:pt>
    <dgm:pt modelId="{5A2193D0-574D-4554-8EDC-56D0694309F1}" type="parTrans" cxnId="{A13F1935-86B2-45DC-A5DE-851403B3AF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91367B5-8C74-464B-A446-570CB1B06822}" type="sibTrans" cxnId="{A13F1935-86B2-45DC-A5DE-851403B3AF56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0927858-6496-4733-8AB1-49ED83920A93}" type="pres">
      <dgm:prSet presAssocID="{E24ADDD7-4370-4D4B-8A44-640101B0266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B8A5B2A-5992-41FB-9AA7-E73D980EBF8D}" type="pres">
      <dgm:prSet presAssocID="{48985C21-00DE-4591-87CD-051DF742A94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9EA2703-9DA1-4153-A751-5D5F488BD661}" type="pres">
      <dgm:prSet presAssocID="{48985C21-00DE-4591-87CD-051DF742A94E}" presName="spNode" presStyleCnt="0"/>
      <dgm:spPr/>
    </dgm:pt>
    <dgm:pt modelId="{B7C1AEF1-42CE-49D6-A4A5-2F681A44CBFB}" type="pres">
      <dgm:prSet presAssocID="{7EAC3397-C52B-4F1C-A0A2-EBB903A58822}" presName="sibTrans" presStyleLbl="sibTrans1D1" presStyleIdx="0" presStyleCnt="5"/>
      <dgm:spPr/>
      <dgm:t>
        <a:bodyPr/>
        <a:lstStyle/>
        <a:p>
          <a:endParaRPr lang="fr-FR"/>
        </a:p>
      </dgm:t>
    </dgm:pt>
    <dgm:pt modelId="{AB23CD9E-6568-4A0B-8D5A-8C5419D2ECE3}" type="pres">
      <dgm:prSet presAssocID="{DD702B0F-22C6-4C36-BDFE-0F42F00B26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C506E5A-8CFA-4B49-8C0B-810D47524CEB}" type="pres">
      <dgm:prSet presAssocID="{DD702B0F-22C6-4C36-BDFE-0F42F00B261C}" presName="spNode" presStyleCnt="0"/>
      <dgm:spPr/>
    </dgm:pt>
    <dgm:pt modelId="{3F3CCCA3-DDDD-4152-B414-3596B353BB35}" type="pres">
      <dgm:prSet presAssocID="{6CD448D9-33BB-4344-8790-B5BB62C4E357}" presName="sibTrans" presStyleLbl="sibTrans1D1" presStyleIdx="1" presStyleCnt="5"/>
      <dgm:spPr/>
      <dgm:t>
        <a:bodyPr/>
        <a:lstStyle/>
        <a:p>
          <a:endParaRPr lang="fr-FR"/>
        </a:p>
      </dgm:t>
    </dgm:pt>
    <dgm:pt modelId="{18ADC7DC-1B57-4266-A845-19C4DFE3F602}" type="pres">
      <dgm:prSet presAssocID="{F0C24029-EF9F-4973-8A0D-4880B7F56A0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B155AD-3424-489A-A93E-92F23982E13A}" type="pres">
      <dgm:prSet presAssocID="{F0C24029-EF9F-4973-8A0D-4880B7F56A02}" presName="spNode" presStyleCnt="0"/>
      <dgm:spPr/>
    </dgm:pt>
    <dgm:pt modelId="{1FF26A23-3948-4259-B556-BFC03975909C}" type="pres">
      <dgm:prSet presAssocID="{A3189CC0-3CA9-4EDA-8E73-02853F7ACADB}" presName="sibTrans" presStyleLbl="sibTrans1D1" presStyleIdx="2" presStyleCnt="5"/>
      <dgm:spPr/>
      <dgm:t>
        <a:bodyPr/>
        <a:lstStyle/>
        <a:p>
          <a:endParaRPr lang="fr-FR"/>
        </a:p>
      </dgm:t>
    </dgm:pt>
    <dgm:pt modelId="{F991060F-EDB0-4E2D-A5CD-531348E2ED05}" type="pres">
      <dgm:prSet presAssocID="{5625E868-00B1-4D63-A128-6D87C1388F4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7A2DAD1-5343-464E-B0F8-7B14CEAB4DC9}" type="pres">
      <dgm:prSet presAssocID="{5625E868-00B1-4D63-A128-6D87C1388F43}" presName="spNode" presStyleCnt="0"/>
      <dgm:spPr/>
    </dgm:pt>
    <dgm:pt modelId="{8E77D8C5-DDD4-476F-829F-B4109BE600ED}" type="pres">
      <dgm:prSet presAssocID="{0C3BD255-649F-487E-A756-C5A50358A233}" presName="sibTrans" presStyleLbl="sibTrans1D1" presStyleIdx="3" presStyleCnt="5"/>
      <dgm:spPr/>
      <dgm:t>
        <a:bodyPr/>
        <a:lstStyle/>
        <a:p>
          <a:endParaRPr lang="fr-FR"/>
        </a:p>
      </dgm:t>
    </dgm:pt>
    <dgm:pt modelId="{D7487198-AB4E-4DE4-9228-6516D2B64F7B}" type="pres">
      <dgm:prSet presAssocID="{ABD9204F-D4CF-4DB1-A8D7-319AC220962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85EF6A-05B7-42B1-A5CF-2771E31B4376}" type="pres">
      <dgm:prSet presAssocID="{ABD9204F-D4CF-4DB1-A8D7-319AC220962B}" presName="spNode" presStyleCnt="0"/>
      <dgm:spPr/>
    </dgm:pt>
    <dgm:pt modelId="{305841FE-FD8F-40CE-A1D6-51AACAEA9E0A}" type="pres">
      <dgm:prSet presAssocID="{791367B5-8C74-464B-A446-570CB1B06822}" presName="sibTrans" presStyleLbl="sibTrans1D1" presStyleIdx="4" presStyleCnt="5"/>
      <dgm:spPr/>
      <dgm:t>
        <a:bodyPr/>
        <a:lstStyle/>
        <a:p>
          <a:endParaRPr lang="fr-FR"/>
        </a:p>
      </dgm:t>
    </dgm:pt>
  </dgm:ptLst>
  <dgm:cxnLst>
    <dgm:cxn modelId="{FE255726-9972-4094-835A-D1681FE33CD3}" srcId="{E24ADDD7-4370-4D4B-8A44-640101B0266F}" destId="{5625E868-00B1-4D63-A128-6D87C1388F43}" srcOrd="3" destOrd="0" parTransId="{0F8B49E9-43E1-44D2-9760-A340CE1F49EB}" sibTransId="{0C3BD255-649F-487E-A756-C5A50358A233}"/>
    <dgm:cxn modelId="{8B8E9A7B-4B77-4BB6-B907-5C4F70D64E10}" type="presOf" srcId="{DD702B0F-22C6-4C36-BDFE-0F42F00B261C}" destId="{AB23CD9E-6568-4A0B-8D5A-8C5419D2ECE3}" srcOrd="0" destOrd="0" presId="urn:microsoft.com/office/officeart/2005/8/layout/cycle6"/>
    <dgm:cxn modelId="{FBEED4EE-6D84-4145-8664-44F95610D171}" type="presOf" srcId="{A3189CC0-3CA9-4EDA-8E73-02853F7ACADB}" destId="{1FF26A23-3948-4259-B556-BFC03975909C}" srcOrd="0" destOrd="0" presId="urn:microsoft.com/office/officeart/2005/8/layout/cycle6"/>
    <dgm:cxn modelId="{D017C452-0250-4153-9C8E-35320A12DE4F}" type="presOf" srcId="{F0C24029-EF9F-4973-8A0D-4880B7F56A02}" destId="{18ADC7DC-1B57-4266-A845-19C4DFE3F602}" srcOrd="0" destOrd="0" presId="urn:microsoft.com/office/officeart/2005/8/layout/cycle6"/>
    <dgm:cxn modelId="{E74847D0-2D6C-4881-9FB3-99579B75D4D8}" type="presOf" srcId="{ABD9204F-D4CF-4DB1-A8D7-319AC220962B}" destId="{D7487198-AB4E-4DE4-9228-6516D2B64F7B}" srcOrd="0" destOrd="0" presId="urn:microsoft.com/office/officeart/2005/8/layout/cycle6"/>
    <dgm:cxn modelId="{0EB17957-5362-4E3E-B488-B91B3A69570C}" type="presOf" srcId="{791367B5-8C74-464B-A446-570CB1B06822}" destId="{305841FE-FD8F-40CE-A1D6-51AACAEA9E0A}" srcOrd="0" destOrd="0" presId="urn:microsoft.com/office/officeart/2005/8/layout/cycle6"/>
    <dgm:cxn modelId="{224095F0-2FD0-442D-BA33-7C6CB96B44DD}" type="presOf" srcId="{6CD448D9-33BB-4344-8790-B5BB62C4E357}" destId="{3F3CCCA3-DDDD-4152-B414-3596B353BB35}" srcOrd="0" destOrd="0" presId="urn:microsoft.com/office/officeart/2005/8/layout/cycle6"/>
    <dgm:cxn modelId="{A7C178D6-628B-4F10-9D84-72BE4DE13324}" srcId="{E24ADDD7-4370-4D4B-8A44-640101B0266F}" destId="{48985C21-00DE-4591-87CD-051DF742A94E}" srcOrd="0" destOrd="0" parTransId="{CAE47AFC-CF42-496E-9FA0-83F271A2E536}" sibTransId="{7EAC3397-C52B-4F1C-A0A2-EBB903A58822}"/>
    <dgm:cxn modelId="{5809855B-C6E9-4550-B4DF-07E5B34A2181}" srcId="{E24ADDD7-4370-4D4B-8A44-640101B0266F}" destId="{F0C24029-EF9F-4973-8A0D-4880B7F56A02}" srcOrd="2" destOrd="0" parTransId="{CF4DC498-5A35-4052-962A-06D9C157A7D4}" sibTransId="{A3189CC0-3CA9-4EDA-8E73-02853F7ACADB}"/>
    <dgm:cxn modelId="{218EAF98-88C5-4E06-9F56-BD61CB19ED0D}" type="presOf" srcId="{5625E868-00B1-4D63-A128-6D87C1388F43}" destId="{F991060F-EDB0-4E2D-A5CD-531348E2ED05}" srcOrd="0" destOrd="0" presId="urn:microsoft.com/office/officeart/2005/8/layout/cycle6"/>
    <dgm:cxn modelId="{4ED3F8AC-AE8C-496E-9DFD-B709A9C3EABC}" type="presOf" srcId="{48985C21-00DE-4591-87CD-051DF742A94E}" destId="{8B8A5B2A-5992-41FB-9AA7-E73D980EBF8D}" srcOrd="0" destOrd="0" presId="urn:microsoft.com/office/officeart/2005/8/layout/cycle6"/>
    <dgm:cxn modelId="{AB43D6B1-60E5-426D-80C3-508D1481ACEB}" type="presOf" srcId="{7EAC3397-C52B-4F1C-A0A2-EBB903A58822}" destId="{B7C1AEF1-42CE-49D6-A4A5-2F681A44CBFB}" srcOrd="0" destOrd="0" presId="urn:microsoft.com/office/officeart/2005/8/layout/cycle6"/>
    <dgm:cxn modelId="{A31FF3BA-5880-4D05-AD68-EFA895503BB3}" type="presOf" srcId="{0C3BD255-649F-487E-A756-C5A50358A233}" destId="{8E77D8C5-DDD4-476F-829F-B4109BE600ED}" srcOrd="0" destOrd="0" presId="urn:microsoft.com/office/officeart/2005/8/layout/cycle6"/>
    <dgm:cxn modelId="{E4BD16C1-DAFD-429F-8901-E998FDAF477A}" type="presOf" srcId="{E24ADDD7-4370-4D4B-8A44-640101B0266F}" destId="{F0927858-6496-4733-8AB1-49ED83920A93}" srcOrd="0" destOrd="0" presId="urn:microsoft.com/office/officeart/2005/8/layout/cycle6"/>
    <dgm:cxn modelId="{DE29502C-D942-4AF0-B31E-5F888F2EDAA9}" srcId="{E24ADDD7-4370-4D4B-8A44-640101B0266F}" destId="{DD702B0F-22C6-4C36-BDFE-0F42F00B261C}" srcOrd="1" destOrd="0" parTransId="{1EE26386-5005-45C3-B419-AFB27FF6A953}" sibTransId="{6CD448D9-33BB-4344-8790-B5BB62C4E357}"/>
    <dgm:cxn modelId="{A13F1935-86B2-45DC-A5DE-851403B3AF56}" srcId="{E24ADDD7-4370-4D4B-8A44-640101B0266F}" destId="{ABD9204F-D4CF-4DB1-A8D7-319AC220962B}" srcOrd="4" destOrd="0" parTransId="{5A2193D0-574D-4554-8EDC-56D0694309F1}" sibTransId="{791367B5-8C74-464B-A446-570CB1B06822}"/>
    <dgm:cxn modelId="{64FCC1B0-E1D8-4311-817C-736A6BCB2599}" type="presParOf" srcId="{F0927858-6496-4733-8AB1-49ED83920A93}" destId="{8B8A5B2A-5992-41FB-9AA7-E73D980EBF8D}" srcOrd="0" destOrd="0" presId="urn:microsoft.com/office/officeart/2005/8/layout/cycle6"/>
    <dgm:cxn modelId="{28D01478-ABF9-42A9-AF16-B767CACCC6E1}" type="presParOf" srcId="{F0927858-6496-4733-8AB1-49ED83920A93}" destId="{09EA2703-9DA1-4153-A751-5D5F488BD661}" srcOrd="1" destOrd="0" presId="urn:microsoft.com/office/officeart/2005/8/layout/cycle6"/>
    <dgm:cxn modelId="{08118A91-B40A-40E1-8AD9-7ED5DB74D3A2}" type="presParOf" srcId="{F0927858-6496-4733-8AB1-49ED83920A93}" destId="{B7C1AEF1-42CE-49D6-A4A5-2F681A44CBFB}" srcOrd="2" destOrd="0" presId="urn:microsoft.com/office/officeart/2005/8/layout/cycle6"/>
    <dgm:cxn modelId="{4FD4893B-3891-4B06-BCBB-E9C1F4CBA07A}" type="presParOf" srcId="{F0927858-6496-4733-8AB1-49ED83920A93}" destId="{AB23CD9E-6568-4A0B-8D5A-8C5419D2ECE3}" srcOrd="3" destOrd="0" presId="urn:microsoft.com/office/officeart/2005/8/layout/cycle6"/>
    <dgm:cxn modelId="{E2944A6E-2281-4903-9354-AE4FB08932E7}" type="presParOf" srcId="{F0927858-6496-4733-8AB1-49ED83920A93}" destId="{0C506E5A-8CFA-4B49-8C0B-810D47524CEB}" srcOrd="4" destOrd="0" presId="urn:microsoft.com/office/officeart/2005/8/layout/cycle6"/>
    <dgm:cxn modelId="{4E01C35B-E5F6-44D3-92D6-A1E5484252D3}" type="presParOf" srcId="{F0927858-6496-4733-8AB1-49ED83920A93}" destId="{3F3CCCA3-DDDD-4152-B414-3596B353BB35}" srcOrd="5" destOrd="0" presId="urn:microsoft.com/office/officeart/2005/8/layout/cycle6"/>
    <dgm:cxn modelId="{D4B87F6F-8B25-4CB7-BF4B-A4DD8FA43F24}" type="presParOf" srcId="{F0927858-6496-4733-8AB1-49ED83920A93}" destId="{18ADC7DC-1B57-4266-A845-19C4DFE3F602}" srcOrd="6" destOrd="0" presId="urn:microsoft.com/office/officeart/2005/8/layout/cycle6"/>
    <dgm:cxn modelId="{794A0E6A-0621-4574-8C05-2970EC201690}" type="presParOf" srcId="{F0927858-6496-4733-8AB1-49ED83920A93}" destId="{C1B155AD-3424-489A-A93E-92F23982E13A}" srcOrd="7" destOrd="0" presId="urn:microsoft.com/office/officeart/2005/8/layout/cycle6"/>
    <dgm:cxn modelId="{C827F163-39AE-44A9-91DA-0800DBB1FB71}" type="presParOf" srcId="{F0927858-6496-4733-8AB1-49ED83920A93}" destId="{1FF26A23-3948-4259-B556-BFC03975909C}" srcOrd="8" destOrd="0" presId="urn:microsoft.com/office/officeart/2005/8/layout/cycle6"/>
    <dgm:cxn modelId="{69574459-7572-431E-B8FF-09C1ABD3B826}" type="presParOf" srcId="{F0927858-6496-4733-8AB1-49ED83920A93}" destId="{F991060F-EDB0-4E2D-A5CD-531348E2ED05}" srcOrd="9" destOrd="0" presId="urn:microsoft.com/office/officeart/2005/8/layout/cycle6"/>
    <dgm:cxn modelId="{8B658E26-5D3F-4B07-9FA8-B9646574E509}" type="presParOf" srcId="{F0927858-6496-4733-8AB1-49ED83920A93}" destId="{57A2DAD1-5343-464E-B0F8-7B14CEAB4DC9}" srcOrd="10" destOrd="0" presId="urn:microsoft.com/office/officeart/2005/8/layout/cycle6"/>
    <dgm:cxn modelId="{27492C3B-A1E3-47CA-8842-DCA51825B2C1}" type="presParOf" srcId="{F0927858-6496-4733-8AB1-49ED83920A93}" destId="{8E77D8C5-DDD4-476F-829F-B4109BE600ED}" srcOrd="11" destOrd="0" presId="urn:microsoft.com/office/officeart/2005/8/layout/cycle6"/>
    <dgm:cxn modelId="{6D700B6F-C082-4934-A96F-6709EEDF3423}" type="presParOf" srcId="{F0927858-6496-4733-8AB1-49ED83920A93}" destId="{D7487198-AB4E-4DE4-9228-6516D2B64F7B}" srcOrd="12" destOrd="0" presId="urn:microsoft.com/office/officeart/2005/8/layout/cycle6"/>
    <dgm:cxn modelId="{6FA8814F-9C1A-44EF-85DD-352D376C9C05}" type="presParOf" srcId="{F0927858-6496-4733-8AB1-49ED83920A93}" destId="{6B85EF6A-05B7-42B1-A5CF-2771E31B4376}" srcOrd="13" destOrd="0" presId="urn:microsoft.com/office/officeart/2005/8/layout/cycle6"/>
    <dgm:cxn modelId="{6250CB84-90DB-4538-A0EF-31EB26BF64FF}" type="presParOf" srcId="{F0927858-6496-4733-8AB1-49ED83920A93}" destId="{305841FE-FD8F-40CE-A1D6-51AACAEA9E0A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6ECD03-743E-4819-AEAB-966DF584BCD1}" type="doc">
      <dgm:prSet loTypeId="urn:microsoft.com/office/officeart/2005/8/layout/vProcess5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D9C56885-6DC6-4280-A9D0-EF9BA0478937}">
      <dgm:prSet phldrT="[Texte]"/>
      <dgm:spPr/>
      <dgm:t>
        <a:bodyPr/>
        <a:lstStyle/>
        <a:p>
          <a:r>
            <a:rPr lang="fr-FR" b="1" dirty="0" smtClean="0"/>
            <a:t>Analyse de l’industrie </a:t>
          </a:r>
          <a:endParaRPr lang="fr-FR" dirty="0"/>
        </a:p>
      </dgm:t>
    </dgm:pt>
    <dgm:pt modelId="{A8875E90-D545-4DEC-AD60-3C97A9443C27}" type="parTrans" cxnId="{3FD0F44F-1C40-4197-8EA0-B200FAD8F1B3}">
      <dgm:prSet/>
      <dgm:spPr/>
      <dgm:t>
        <a:bodyPr/>
        <a:lstStyle/>
        <a:p>
          <a:endParaRPr lang="fr-FR"/>
        </a:p>
      </dgm:t>
    </dgm:pt>
    <dgm:pt modelId="{B86CD27C-31F3-48C2-A676-444EC0A5FC82}" type="sibTrans" cxnId="{3FD0F44F-1C40-4197-8EA0-B200FAD8F1B3}">
      <dgm:prSet/>
      <dgm:spPr/>
      <dgm:t>
        <a:bodyPr/>
        <a:lstStyle/>
        <a:p>
          <a:endParaRPr lang="fr-FR"/>
        </a:p>
      </dgm:t>
    </dgm:pt>
    <dgm:pt modelId="{5A20D76B-E4B2-40F4-BEE2-19B8A829B852}">
      <dgm:prSet phldrT="[Texte]"/>
      <dgm:spPr/>
      <dgm:t>
        <a:bodyPr/>
        <a:lstStyle/>
        <a:p>
          <a:r>
            <a:rPr lang="fr-FR" dirty="0" smtClean="0"/>
            <a:t>Compétences et Comportement clés</a:t>
          </a:r>
          <a:endParaRPr lang="fr-FR" dirty="0"/>
        </a:p>
      </dgm:t>
    </dgm:pt>
    <dgm:pt modelId="{3D99C151-1A93-4122-B735-57E3CE129E45}" type="parTrans" cxnId="{ABC830CF-3AD6-4C5E-B196-66B84DF8F97B}">
      <dgm:prSet/>
      <dgm:spPr/>
      <dgm:t>
        <a:bodyPr/>
        <a:lstStyle/>
        <a:p>
          <a:endParaRPr lang="fr-FR"/>
        </a:p>
      </dgm:t>
    </dgm:pt>
    <dgm:pt modelId="{36C4D151-C602-4FC2-8F19-5519B2283857}" type="sibTrans" cxnId="{ABC830CF-3AD6-4C5E-B196-66B84DF8F97B}">
      <dgm:prSet/>
      <dgm:spPr/>
      <dgm:t>
        <a:bodyPr/>
        <a:lstStyle/>
        <a:p>
          <a:endParaRPr lang="fr-FR"/>
        </a:p>
      </dgm:t>
    </dgm:pt>
    <dgm:pt modelId="{94DB49EF-ADB1-4F35-AA2A-42557F85BEFD}">
      <dgm:prSet phldrT="[Texte]"/>
      <dgm:spPr/>
      <dgm:t>
        <a:bodyPr/>
        <a:lstStyle/>
        <a:p>
          <a:r>
            <a:rPr lang="fr-FR" dirty="0" smtClean="0"/>
            <a:t>Impact commercial</a:t>
          </a:r>
          <a:endParaRPr lang="fr-FR" dirty="0"/>
        </a:p>
      </dgm:t>
    </dgm:pt>
    <dgm:pt modelId="{71FCEDED-9A5E-433F-BF96-28D4A735E12E}" type="parTrans" cxnId="{E5562FE8-0AE4-4785-8A67-D16A6DD0D7FD}">
      <dgm:prSet/>
      <dgm:spPr/>
      <dgm:t>
        <a:bodyPr/>
        <a:lstStyle/>
        <a:p>
          <a:endParaRPr lang="fr-FR"/>
        </a:p>
      </dgm:t>
    </dgm:pt>
    <dgm:pt modelId="{AC058549-C848-46CC-B78F-D8AA126DE0EC}" type="sibTrans" cxnId="{E5562FE8-0AE4-4785-8A67-D16A6DD0D7FD}">
      <dgm:prSet/>
      <dgm:spPr/>
      <dgm:t>
        <a:bodyPr/>
        <a:lstStyle/>
        <a:p>
          <a:endParaRPr lang="fr-FR"/>
        </a:p>
      </dgm:t>
    </dgm:pt>
    <dgm:pt modelId="{A2A556B8-460D-4F10-8967-A4A8A939540A}">
      <dgm:prSet phldrT="[Texte]"/>
      <dgm:spPr/>
      <dgm:t>
        <a:bodyPr/>
        <a:lstStyle/>
        <a:p>
          <a:r>
            <a:rPr lang="fr-FR" b="1" dirty="0" smtClean="0"/>
            <a:t>Création/Adaptation du curriculum</a:t>
          </a:r>
          <a:endParaRPr lang="fr-FR" dirty="0"/>
        </a:p>
      </dgm:t>
    </dgm:pt>
    <dgm:pt modelId="{60D61FE9-E24C-4270-94D7-6BFE624C2DD8}" type="parTrans" cxnId="{BFACC50D-8FB3-40EA-BA32-2B6AE2FE667C}">
      <dgm:prSet/>
      <dgm:spPr/>
      <dgm:t>
        <a:bodyPr/>
        <a:lstStyle/>
        <a:p>
          <a:endParaRPr lang="fr-FR"/>
        </a:p>
      </dgm:t>
    </dgm:pt>
    <dgm:pt modelId="{ACC47810-E64E-4E39-AA44-FF096D83793C}" type="sibTrans" cxnId="{BFACC50D-8FB3-40EA-BA32-2B6AE2FE667C}">
      <dgm:prSet/>
      <dgm:spPr/>
      <dgm:t>
        <a:bodyPr/>
        <a:lstStyle/>
        <a:p>
          <a:endParaRPr lang="fr-FR"/>
        </a:p>
      </dgm:t>
    </dgm:pt>
    <dgm:pt modelId="{B23EBAE7-7242-481E-9A32-92AC8818BA39}">
      <dgm:prSet phldrT="[Texte]"/>
      <dgm:spPr/>
      <dgm:t>
        <a:bodyPr/>
        <a:lstStyle/>
        <a:p>
          <a:r>
            <a:rPr lang="fr-FR" dirty="0" smtClean="0">
              <a:latin typeface="+mj-lt"/>
            </a:rPr>
            <a:t>Offre fondamentale</a:t>
          </a:r>
          <a:endParaRPr lang="fr-FR" dirty="0">
            <a:latin typeface="+mj-lt"/>
          </a:endParaRPr>
        </a:p>
      </dgm:t>
    </dgm:pt>
    <dgm:pt modelId="{6CB84D0E-6D72-4B5F-A4D9-982CA17B8765}" type="parTrans" cxnId="{C04AD111-7EB0-48F7-B46E-D29095E8E772}">
      <dgm:prSet/>
      <dgm:spPr/>
      <dgm:t>
        <a:bodyPr/>
        <a:lstStyle/>
        <a:p>
          <a:endParaRPr lang="fr-FR"/>
        </a:p>
      </dgm:t>
    </dgm:pt>
    <dgm:pt modelId="{9624C1B5-4D4F-47A7-A7B1-10DDD2B58924}" type="sibTrans" cxnId="{C04AD111-7EB0-48F7-B46E-D29095E8E772}">
      <dgm:prSet/>
      <dgm:spPr/>
      <dgm:t>
        <a:bodyPr/>
        <a:lstStyle/>
        <a:p>
          <a:endParaRPr lang="fr-FR"/>
        </a:p>
      </dgm:t>
    </dgm:pt>
    <dgm:pt modelId="{3122EFED-57BC-4404-9CBE-07F0C28E336C}">
      <dgm:prSet phldrT="[Texte]"/>
      <dgm:spPr/>
      <dgm:t>
        <a:bodyPr/>
        <a:lstStyle/>
        <a:p>
          <a:r>
            <a:rPr lang="fr-FR" dirty="0" smtClean="0">
              <a:latin typeface="+mj-lt"/>
            </a:rPr>
            <a:t>Modules supplémentaires</a:t>
          </a:r>
          <a:endParaRPr lang="fr-FR" dirty="0"/>
        </a:p>
      </dgm:t>
    </dgm:pt>
    <dgm:pt modelId="{65FA0C59-268F-4470-B84D-49E614E90ED2}" type="parTrans" cxnId="{FF0027C7-AB3D-4380-B8A8-44086FBB7DA7}">
      <dgm:prSet/>
      <dgm:spPr/>
      <dgm:t>
        <a:bodyPr/>
        <a:lstStyle/>
        <a:p>
          <a:endParaRPr lang="fr-FR"/>
        </a:p>
      </dgm:t>
    </dgm:pt>
    <dgm:pt modelId="{7CF70D70-25FC-4D6E-8C76-C9F77D2226F2}" type="sibTrans" cxnId="{FF0027C7-AB3D-4380-B8A8-44086FBB7DA7}">
      <dgm:prSet/>
      <dgm:spPr/>
      <dgm:t>
        <a:bodyPr/>
        <a:lstStyle/>
        <a:p>
          <a:endParaRPr lang="fr-FR"/>
        </a:p>
      </dgm:t>
    </dgm:pt>
    <dgm:pt modelId="{24944757-E4A1-4219-97F9-7ED185CF893C}">
      <dgm:prSet phldrT="[Texte]"/>
      <dgm:spPr/>
      <dgm:t>
        <a:bodyPr/>
        <a:lstStyle/>
        <a:p>
          <a:r>
            <a:rPr lang="fr-FR" b="1" dirty="0" smtClean="0"/>
            <a:t>Innovation et intégration </a:t>
          </a:r>
          <a:endParaRPr lang="fr-FR" dirty="0"/>
        </a:p>
      </dgm:t>
    </dgm:pt>
    <dgm:pt modelId="{46E4FD51-2C1B-4C44-9F03-57711B542D73}" type="parTrans" cxnId="{A343416E-C033-433F-AA2D-C4DE6489024E}">
      <dgm:prSet/>
      <dgm:spPr/>
      <dgm:t>
        <a:bodyPr/>
        <a:lstStyle/>
        <a:p>
          <a:endParaRPr lang="fr-FR"/>
        </a:p>
      </dgm:t>
    </dgm:pt>
    <dgm:pt modelId="{34A6B411-EA35-4507-BDBB-F52A54673C51}" type="sibTrans" cxnId="{A343416E-C033-433F-AA2D-C4DE6489024E}">
      <dgm:prSet/>
      <dgm:spPr/>
      <dgm:t>
        <a:bodyPr/>
        <a:lstStyle/>
        <a:p>
          <a:endParaRPr lang="fr-FR"/>
        </a:p>
      </dgm:t>
    </dgm:pt>
    <dgm:pt modelId="{0E6F092E-DC90-437F-A17A-94D0FB92C647}">
      <dgm:prSet phldrT="[Texte]"/>
      <dgm:spPr/>
      <dgm:t>
        <a:bodyPr/>
        <a:lstStyle/>
        <a:p>
          <a:r>
            <a:rPr lang="fr-FR" dirty="0" err="1" smtClean="0"/>
            <a:t>Blended</a:t>
          </a:r>
          <a:r>
            <a:rPr lang="fr-FR" dirty="0" smtClean="0"/>
            <a:t> Learning</a:t>
          </a:r>
          <a:endParaRPr lang="fr-FR" dirty="0"/>
        </a:p>
      </dgm:t>
    </dgm:pt>
    <dgm:pt modelId="{A0F5D6E0-8A12-4A76-BEA4-6F819FE2B719}" type="parTrans" cxnId="{ADAD8190-E9EE-451B-AF6D-8900F7D53834}">
      <dgm:prSet/>
      <dgm:spPr/>
      <dgm:t>
        <a:bodyPr/>
        <a:lstStyle/>
        <a:p>
          <a:endParaRPr lang="fr-FR"/>
        </a:p>
      </dgm:t>
    </dgm:pt>
    <dgm:pt modelId="{404EFA81-C75B-4F56-A779-CB207ED2428F}" type="sibTrans" cxnId="{ADAD8190-E9EE-451B-AF6D-8900F7D53834}">
      <dgm:prSet/>
      <dgm:spPr/>
      <dgm:t>
        <a:bodyPr/>
        <a:lstStyle/>
        <a:p>
          <a:endParaRPr lang="fr-FR"/>
        </a:p>
      </dgm:t>
    </dgm:pt>
    <dgm:pt modelId="{3E92B898-6903-439A-9569-ABE3E25D7498}">
      <dgm:prSet phldrT="[Texte]"/>
      <dgm:spPr/>
      <dgm:t>
        <a:bodyPr/>
        <a:lstStyle/>
        <a:p>
          <a:r>
            <a:rPr lang="fr-FR" dirty="0" smtClean="0"/>
            <a:t>Intégration du contenu soft </a:t>
          </a:r>
          <a:r>
            <a:rPr lang="fr-FR" dirty="0" err="1" smtClean="0"/>
            <a:t>skills</a:t>
          </a:r>
          <a:r>
            <a:rPr lang="fr-FR" dirty="0" smtClean="0"/>
            <a:t> dans le système éducatif </a:t>
          </a:r>
          <a:endParaRPr lang="fr-FR" dirty="0"/>
        </a:p>
      </dgm:t>
    </dgm:pt>
    <dgm:pt modelId="{1CCB447D-ECDA-448A-A78B-8571A94C61B1}" type="parTrans" cxnId="{EEF2A6AE-CF10-47C7-A61D-1D41291D2239}">
      <dgm:prSet/>
      <dgm:spPr/>
      <dgm:t>
        <a:bodyPr/>
        <a:lstStyle/>
        <a:p>
          <a:endParaRPr lang="fr-FR"/>
        </a:p>
      </dgm:t>
    </dgm:pt>
    <dgm:pt modelId="{E3E458BF-2C93-4B91-8DE4-476F96D42951}" type="sibTrans" cxnId="{EEF2A6AE-CF10-47C7-A61D-1D41291D2239}">
      <dgm:prSet/>
      <dgm:spPr/>
      <dgm:t>
        <a:bodyPr/>
        <a:lstStyle/>
        <a:p>
          <a:endParaRPr lang="fr-FR"/>
        </a:p>
      </dgm:t>
    </dgm:pt>
    <dgm:pt modelId="{9F14D129-0C17-47B1-AC46-A32804B62B18}">
      <dgm:prSet phldrT="[Texte]"/>
      <dgm:spPr/>
      <dgm:t>
        <a:bodyPr/>
        <a:lstStyle/>
        <a:p>
          <a:r>
            <a:rPr lang="fr-FR" dirty="0" smtClean="0"/>
            <a:t>Parcours de carrière </a:t>
          </a:r>
          <a:endParaRPr lang="fr-FR" dirty="0"/>
        </a:p>
      </dgm:t>
    </dgm:pt>
    <dgm:pt modelId="{2D3A89AB-DA40-46DB-8E6B-7ACC1414830D}" type="parTrans" cxnId="{98CCEB6C-5515-4B5A-894A-9D6B76B84264}">
      <dgm:prSet/>
      <dgm:spPr/>
      <dgm:t>
        <a:bodyPr/>
        <a:lstStyle/>
        <a:p>
          <a:endParaRPr lang="fr-FR"/>
        </a:p>
      </dgm:t>
    </dgm:pt>
    <dgm:pt modelId="{A6846CEE-EE33-4C3F-BAFE-738F5135312D}" type="sibTrans" cxnId="{98CCEB6C-5515-4B5A-894A-9D6B76B84264}">
      <dgm:prSet/>
      <dgm:spPr/>
      <dgm:t>
        <a:bodyPr/>
        <a:lstStyle/>
        <a:p>
          <a:endParaRPr lang="fr-FR"/>
        </a:p>
      </dgm:t>
    </dgm:pt>
    <dgm:pt modelId="{7FABEBAC-568C-4679-8853-FBD5B2798036}" type="pres">
      <dgm:prSet presAssocID="{F86ECD03-743E-4819-AEAB-966DF584BCD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D6D7F4D-F3B5-4C83-946C-0A8801CD5DF9}" type="pres">
      <dgm:prSet presAssocID="{F86ECD03-743E-4819-AEAB-966DF584BCD1}" presName="dummyMaxCanvas" presStyleCnt="0">
        <dgm:presLayoutVars/>
      </dgm:prSet>
      <dgm:spPr/>
    </dgm:pt>
    <dgm:pt modelId="{B25C84DB-97C0-4F5B-8B19-E17DA7466B1F}" type="pres">
      <dgm:prSet presAssocID="{F86ECD03-743E-4819-AEAB-966DF584BCD1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FF8063B-98B8-4EA9-BAEC-84C863B40CD9}" type="pres">
      <dgm:prSet presAssocID="{F86ECD03-743E-4819-AEAB-966DF584BCD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EF7D1E6-F0A1-4454-BED8-D2273E6F2B1D}" type="pres">
      <dgm:prSet presAssocID="{F86ECD03-743E-4819-AEAB-966DF584BCD1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135A2BE-B798-4520-9247-F2C368EDA6DC}" type="pres">
      <dgm:prSet presAssocID="{F86ECD03-743E-4819-AEAB-966DF584BCD1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223728-7804-4CB3-8202-8FF7587CC16E}" type="pres">
      <dgm:prSet presAssocID="{F86ECD03-743E-4819-AEAB-966DF584BCD1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B9F637-FDC3-4A85-8612-219AE4352CE4}" type="pres">
      <dgm:prSet presAssocID="{F86ECD03-743E-4819-AEAB-966DF584BCD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7A6EB8A-758E-4B23-9EAA-222B4934C6BF}" type="pres">
      <dgm:prSet presAssocID="{F86ECD03-743E-4819-AEAB-966DF584BCD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B3F081C-A818-44C1-B1BB-78F8C37CED65}" type="pres">
      <dgm:prSet presAssocID="{F86ECD03-743E-4819-AEAB-966DF584BCD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969A3E0-7DC9-4C5D-9E50-6B4FB171C134}" type="presOf" srcId="{24944757-E4A1-4219-97F9-7ED185CF893C}" destId="{BEF7D1E6-F0A1-4454-BED8-D2273E6F2B1D}" srcOrd="0" destOrd="0" presId="urn:microsoft.com/office/officeart/2005/8/layout/vProcess5"/>
    <dgm:cxn modelId="{A482F3A4-FBE1-4CC3-9AD4-58550FC07899}" type="presOf" srcId="{9F14D129-0C17-47B1-AC46-A32804B62B18}" destId="{B25C84DB-97C0-4F5B-8B19-E17DA7466B1F}" srcOrd="0" destOrd="1" presId="urn:microsoft.com/office/officeart/2005/8/layout/vProcess5"/>
    <dgm:cxn modelId="{A21F8874-C721-4F9A-B330-FBD0F4727925}" type="presOf" srcId="{0E6F092E-DC90-437F-A17A-94D0FB92C647}" destId="{FB3F081C-A818-44C1-B1BB-78F8C37CED65}" srcOrd="1" destOrd="1" presId="urn:microsoft.com/office/officeart/2005/8/layout/vProcess5"/>
    <dgm:cxn modelId="{3FD0F44F-1C40-4197-8EA0-B200FAD8F1B3}" srcId="{F86ECD03-743E-4819-AEAB-966DF584BCD1}" destId="{D9C56885-6DC6-4280-A9D0-EF9BA0478937}" srcOrd="0" destOrd="0" parTransId="{A8875E90-D545-4DEC-AD60-3C97A9443C27}" sibTransId="{B86CD27C-31F3-48C2-A676-444EC0A5FC82}"/>
    <dgm:cxn modelId="{ADAD8190-E9EE-451B-AF6D-8900F7D53834}" srcId="{24944757-E4A1-4219-97F9-7ED185CF893C}" destId="{0E6F092E-DC90-437F-A17A-94D0FB92C647}" srcOrd="0" destOrd="0" parTransId="{A0F5D6E0-8A12-4A76-BEA4-6F819FE2B719}" sibTransId="{404EFA81-C75B-4F56-A779-CB207ED2428F}"/>
    <dgm:cxn modelId="{9B899DC8-C34C-4EE6-9A5C-31238B2DE7B7}" type="presOf" srcId="{94DB49EF-ADB1-4F35-AA2A-42557F85BEFD}" destId="{18B9F637-FDC3-4A85-8612-219AE4352CE4}" srcOrd="1" destOrd="3" presId="urn:microsoft.com/office/officeart/2005/8/layout/vProcess5"/>
    <dgm:cxn modelId="{98CCEB6C-5515-4B5A-894A-9D6B76B84264}" srcId="{D9C56885-6DC6-4280-A9D0-EF9BA0478937}" destId="{9F14D129-0C17-47B1-AC46-A32804B62B18}" srcOrd="0" destOrd="0" parTransId="{2D3A89AB-DA40-46DB-8E6B-7ACC1414830D}" sibTransId="{A6846CEE-EE33-4C3F-BAFE-738F5135312D}"/>
    <dgm:cxn modelId="{BE91A1F3-6FDD-4245-869F-CAC1172FD5CB}" type="presOf" srcId="{D9C56885-6DC6-4280-A9D0-EF9BA0478937}" destId="{B25C84DB-97C0-4F5B-8B19-E17DA7466B1F}" srcOrd="0" destOrd="0" presId="urn:microsoft.com/office/officeart/2005/8/layout/vProcess5"/>
    <dgm:cxn modelId="{DC471A50-9C93-4944-BF50-C183AAE9A8D9}" type="presOf" srcId="{A2A556B8-460D-4F10-8967-A4A8A939540A}" destId="{87A6EB8A-758E-4B23-9EAA-222B4934C6BF}" srcOrd="1" destOrd="0" presId="urn:microsoft.com/office/officeart/2005/8/layout/vProcess5"/>
    <dgm:cxn modelId="{E3A2F425-C695-4FF5-9CF6-84E41D81BC1E}" type="presOf" srcId="{0E6F092E-DC90-437F-A17A-94D0FB92C647}" destId="{BEF7D1E6-F0A1-4454-BED8-D2273E6F2B1D}" srcOrd="0" destOrd="1" presId="urn:microsoft.com/office/officeart/2005/8/layout/vProcess5"/>
    <dgm:cxn modelId="{FF0027C7-AB3D-4380-B8A8-44086FBB7DA7}" srcId="{A2A556B8-460D-4F10-8967-A4A8A939540A}" destId="{3122EFED-57BC-4404-9CBE-07F0C28E336C}" srcOrd="1" destOrd="0" parTransId="{65FA0C59-268F-4470-B84D-49E614E90ED2}" sibTransId="{7CF70D70-25FC-4D6E-8C76-C9F77D2226F2}"/>
    <dgm:cxn modelId="{4CA90582-EF48-4715-A944-98B10F07547E}" type="presOf" srcId="{F86ECD03-743E-4819-AEAB-966DF584BCD1}" destId="{7FABEBAC-568C-4679-8853-FBD5B2798036}" srcOrd="0" destOrd="0" presId="urn:microsoft.com/office/officeart/2005/8/layout/vProcess5"/>
    <dgm:cxn modelId="{ABC830CF-3AD6-4C5E-B196-66B84DF8F97B}" srcId="{D9C56885-6DC6-4280-A9D0-EF9BA0478937}" destId="{5A20D76B-E4B2-40F4-BEE2-19B8A829B852}" srcOrd="1" destOrd="0" parTransId="{3D99C151-1A93-4122-B735-57E3CE129E45}" sibTransId="{36C4D151-C602-4FC2-8F19-5519B2283857}"/>
    <dgm:cxn modelId="{ED639A94-54F2-46C0-BD91-FD0503310DCD}" type="presOf" srcId="{B86CD27C-31F3-48C2-A676-444EC0A5FC82}" destId="{E135A2BE-B798-4520-9247-F2C368EDA6DC}" srcOrd="0" destOrd="0" presId="urn:microsoft.com/office/officeart/2005/8/layout/vProcess5"/>
    <dgm:cxn modelId="{D22547BB-8A47-44F2-9D3B-F42811FAA315}" type="presOf" srcId="{3122EFED-57BC-4404-9CBE-07F0C28E336C}" destId="{87A6EB8A-758E-4B23-9EAA-222B4934C6BF}" srcOrd="1" destOrd="2" presId="urn:microsoft.com/office/officeart/2005/8/layout/vProcess5"/>
    <dgm:cxn modelId="{A343416E-C033-433F-AA2D-C4DE6489024E}" srcId="{F86ECD03-743E-4819-AEAB-966DF584BCD1}" destId="{24944757-E4A1-4219-97F9-7ED185CF893C}" srcOrd="2" destOrd="0" parTransId="{46E4FD51-2C1B-4C44-9F03-57711B542D73}" sibTransId="{34A6B411-EA35-4507-BDBB-F52A54673C51}"/>
    <dgm:cxn modelId="{72490152-8DF2-4850-BE9B-A72FFB566965}" type="presOf" srcId="{ACC47810-E64E-4E39-AA44-FF096D83793C}" destId="{91223728-7804-4CB3-8202-8FF7587CC16E}" srcOrd="0" destOrd="0" presId="urn:microsoft.com/office/officeart/2005/8/layout/vProcess5"/>
    <dgm:cxn modelId="{EEF2A6AE-CF10-47C7-A61D-1D41291D2239}" srcId="{24944757-E4A1-4219-97F9-7ED185CF893C}" destId="{3E92B898-6903-439A-9569-ABE3E25D7498}" srcOrd="1" destOrd="0" parTransId="{1CCB447D-ECDA-448A-A78B-8571A94C61B1}" sibTransId="{E3E458BF-2C93-4B91-8DE4-476F96D42951}"/>
    <dgm:cxn modelId="{E5562FE8-0AE4-4785-8A67-D16A6DD0D7FD}" srcId="{D9C56885-6DC6-4280-A9D0-EF9BA0478937}" destId="{94DB49EF-ADB1-4F35-AA2A-42557F85BEFD}" srcOrd="2" destOrd="0" parTransId="{71FCEDED-9A5E-433F-BF96-28D4A735E12E}" sibTransId="{AC058549-C848-46CC-B78F-D8AA126DE0EC}"/>
    <dgm:cxn modelId="{BFACC50D-8FB3-40EA-BA32-2B6AE2FE667C}" srcId="{F86ECD03-743E-4819-AEAB-966DF584BCD1}" destId="{A2A556B8-460D-4F10-8967-A4A8A939540A}" srcOrd="1" destOrd="0" parTransId="{60D61FE9-E24C-4270-94D7-6BFE624C2DD8}" sibTransId="{ACC47810-E64E-4E39-AA44-FF096D83793C}"/>
    <dgm:cxn modelId="{78A98467-C103-4A3D-9B82-677F06ACF38F}" type="presOf" srcId="{B23EBAE7-7242-481E-9A32-92AC8818BA39}" destId="{1FF8063B-98B8-4EA9-BAEC-84C863B40CD9}" srcOrd="0" destOrd="1" presId="urn:microsoft.com/office/officeart/2005/8/layout/vProcess5"/>
    <dgm:cxn modelId="{399359A2-4FED-4B5B-BD12-A8C20B412145}" type="presOf" srcId="{B23EBAE7-7242-481E-9A32-92AC8818BA39}" destId="{87A6EB8A-758E-4B23-9EAA-222B4934C6BF}" srcOrd="1" destOrd="1" presId="urn:microsoft.com/office/officeart/2005/8/layout/vProcess5"/>
    <dgm:cxn modelId="{159B4BCA-71ED-422A-B24C-04223EE8C23B}" type="presOf" srcId="{94DB49EF-ADB1-4F35-AA2A-42557F85BEFD}" destId="{B25C84DB-97C0-4F5B-8B19-E17DA7466B1F}" srcOrd="0" destOrd="3" presId="urn:microsoft.com/office/officeart/2005/8/layout/vProcess5"/>
    <dgm:cxn modelId="{55383A2D-03B9-448B-B426-F6A136FAB9EA}" type="presOf" srcId="{A2A556B8-460D-4F10-8967-A4A8A939540A}" destId="{1FF8063B-98B8-4EA9-BAEC-84C863B40CD9}" srcOrd="0" destOrd="0" presId="urn:microsoft.com/office/officeart/2005/8/layout/vProcess5"/>
    <dgm:cxn modelId="{7BD2ED30-F032-4AF6-AAD0-FF77A7A27537}" type="presOf" srcId="{5A20D76B-E4B2-40F4-BEE2-19B8A829B852}" destId="{18B9F637-FDC3-4A85-8612-219AE4352CE4}" srcOrd="1" destOrd="2" presId="urn:microsoft.com/office/officeart/2005/8/layout/vProcess5"/>
    <dgm:cxn modelId="{DCA67B55-472A-48B5-AA4A-32FAC14C3E9B}" type="presOf" srcId="{3E92B898-6903-439A-9569-ABE3E25D7498}" destId="{FB3F081C-A818-44C1-B1BB-78F8C37CED65}" srcOrd="1" destOrd="2" presId="urn:microsoft.com/office/officeart/2005/8/layout/vProcess5"/>
    <dgm:cxn modelId="{ACFE1128-B40C-4919-BDED-7C66270EF2EA}" type="presOf" srcId="{3E92B898-6903-439A-9569-ABE3E25D7498}" destId="{BEF7D1E6-F0A1-4454-BED8-D2273E6F2B1D}" srcOrd="0" destOrd="2" presId="urn:microsoft.com/office/officeart/2005/8/layout/vProcess5"/>
    <dgm:cxn modelId="{3AB7EDC4-5AF2-4182-B195-E08DA52404F4}" type="presOf" srcId="{3122EFED-57BC-4404-9CBE-07F0C28E336C}" destId="{1FF8063B-98B8-4EA9-BAEC-84C863B40CD9}" srcOrd="0" destOrd="2" presId="urn:microsoft.com/office/officeart/2005/8/layout/vProcess5"/>
    <dgm:cxn modelId="{C04AD111-7EB0-48F7-B46E-D29095E8E772}" srcId="{A2A556B8-460D-4F10-8967-A4A8A939540A}" destId="{B23EBAE7-7242-481E-9A32-92AC8818BA39}" srcOrd="0" destOrd="0" parTransId="{6CB84D0E-6D72-4B5F-A4D9-982CA17B8765}" sibTransId="{9624C1B5-4D4F-47A7-A7B1-10DDD2B58924}"/>
    <dgm:cxn modelId="{DA929BD9-A3C9-49C0-B4D1-56E0E31B18A1}" type="presOf" srcId="{5A20D76B-E4B2-40F4-BEE2-19B8A829B852}" destId="{B25C84DB-97C0-4F5B-8B19-E17DA7466B1F}" srcOrd="0" destOrd="2" presId="urn:microsoft.com/office/officeart/2005/8/layout/vProcess5"/>
    <dgm:cxn modelId="{C57F9BD4-518A-43A9-901B-CFD049059908}" type="presOf" srcId="{24944757-E4A1-4219-97F9-7ED185CF893C}" destId="{FB3F081C-A818-44C1-B1BB-78F8C37CED65}" srcOrd="1" destOrd="0" presId="urn:microsoft.com/office/officeart/2005/8/layout/vProcess5"/>
    <dgm:cxn modelId="{A1B169E3-3724-401E-8340-93A3AFBABF28}" type="presOf" srcId="{D9C56885-6DC6-4280-A9D0-EF9BA0478937}" destId="{18B9F637-FDC3-4A85-8612-219AE4352CE4}" srcOrd="1" destOrd="0" presId="urn:microsoft.com/office/officeart/2005/8/layout/vProcess5"/>
    <dgm:cxn modelId="{C14170AE-7022-49EA-A01D-B49B7EDE5789}" type="presOf" srcId="{9F14D129-0C17-47B1-AC46-A32804B62B18}" destId="{18B9F637-FDC3-4A85-8612-219AE4352CE4}" srcOrd="1" destOrd="1" presId="urn:microsoft.com/office/officeart/2005/8/layout/vProcess5"/>
    <dgm:cxn modelId="{7B4A07E5-BE28-47F8-A0C9-7191DFA0939E}" type="presParOf" srcId="{7FABEBAC-568C-4679-8853-FBD5B2798036}" destId="{4D6D7F4D-F3B5-4C83-946C-0A8801CD5DF9}" srcOrd="0" destOrd="0" presId="urn:microsoft.com/office/officeart/2005/8/layout/vProcess5"/>
    <dgm:cxn modelId="{622E77C8-B4C0-4CE2-A5D3-EC484F5A88DA}" type="presParOf" srcId="{7FABEBAC-568C-4679-8853-FBD5B2798036}" destId="{B25C84DB-97C0-4F5B-8B19-E17DA7466B1F}" srcOrd="1" destOrd="0" presId="urn:microsoft.com/office/officeart/2005/8/layout/vProcess5"/>
    <dgm:cxn modelId="{32DB3EFC-6635-40C9-83A0-9F85841FF047}" type="presParOf" srcId="{7FABEBAC-568C-4679-8853-FBD5B2798036}" destId="{1FF8063B-98B8-4EA9-BAEC-84C863B40CD9}" srcOrd="2" destOrd="0" presId="urn:microsoft.com/office/officeart/2005/8/layout/vProcess5"/>
    <dgm:cxn modelId="{6A90DEBC-8C39-4C02-89EF-4B176D8B47DC}" type="presParOf" srcId="{7FABEBAC-568C-4679-8853-FBD5B2798036}" destId="{BEF7D1E6-F0A1-4454-BED8-D2273E6F2B1D}" srcOrd="3" destOrd="0" presId="urn:microsoft.com/office/officeart/2005/8/layout/vProcess5"/>
    <dgm:cxn modelId="{DECF2BE8-5B18-437D-8608-A1E559E5C445}" type="presParOf" srcId="{7FABEBAC-568C-4679-8853-FBD5B2798036}" destId="{E135A2BE-B798-4520-9247-F2C368EDA6DC}" srcOrd="4" destOrd="0" presId="urn:microsoft.com/office/officeart/2005/8/layout/vProcess5"/>
    <dgm:cxn modelId="{088B7E6E-7782-47F0-AE77-AFE93B648EF3}" type="presParOf" srcId="{7FABEBAC-568C-4679-8853-FBD5B2798036}" destId="{91223728-7804-4CB3-8202-8FF7587CC16E}" srcOrd="5" destOrd="0" presId="urn:microsoft.com/office/officeart/2005/8/layout/vProcess5"/>
    <dgm:cxn modelId="{E28C3AFB-C9EC-477A-B500-E473E29B6223}" type="presParOf" srcId="{7FABEBAC-568C-4679-8853-FBD5B2798036}" destId="{18B9F637-FDC3-4A85-8612-219AE4352CE4}" srcOrd="6" destOrd="0" presId="urn:microsoft.com/office/officeart/2005/8/layout/vProcess5"/>
    <dgm:cxn modelId="{C05BFF1A-CDF1-4B69-9A57-5807F97A749B}" type="presParOf" srcId="{7FABEBAC-568C-4679-8853-FBD5B2798036}" destId="{87A6EB8A-758E-4B23-9EAA-222B4934C6BF}" srcOrd="7" destOrd="0" presId="urn:microsoft.com/office/officeart/2005/8/layout/vProcess5"/>
    <dgm:cxn modelId="{1110F71B-84C8-4D63-ABEF-A0000A497A18}" type="presParOf" srcId="{7FABEBAC-568C-4679-8853-FBD5B2798036}" destId="{FB3F081C-A818-44C1-B1BB-78F8C37CED65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7A2605-0474-4765-B5B9-25F8AD9B2124}" type="doc">
      <dgm:prSet loTypeId="urn:microsoft.com/office/officeart/2005/8/layout/process1" loCatId="process" qsTypeId="urn:microsoft.com/office/officeart/2005/8/quickstyle/3d3" qsCatId="3D" csTypeId="urn:microsoft.com/office/officeart/2005/8/colors/colorful1" csCatId="colorful" phldr="1"/>
      <dgm:spPr/>
    </dgm:pt>
    <dgm:pt modelId="{BF708821-CD34-4A3D-9474-A5B017F9DF02}">
      <dgm:prSet phldrT="[Texte]"/>
      <dgm:spPr/>
      <dgm:t>
        <a:bodyPr/>
        <a:lstStyle/>
        <a:p>
          <a:r>
            <a:rPr lang="fr-FR" b="1" dirty="0" smtClean="0"/>
            <a:t>Approche centrée sur les participants</a:t>
          </a:r>
          <a:endParaRPr lang="fr-FR" dirty="0"/>
        </a:p>
      </dgm:t>
    </dgm:pt>
    <dgm:pt modelId="{DF80F74D-F094-4F23-872D-CF2144CAEC36}" type="parTrans" cxnId="{C17AA2F6-1AA6-4679-8E40-DB79C1683C84}">
      <dgm:prSet/>
      <dgm:spPr/>
      <dgm:t>
        <a:bodyPr/>
        <a:lstStyle/>
        <a:p>
          <a:endParaRPr lang="fr-FR"/>
        </a:p>
      </dgm:t>
    </dgm:pt>
    <dgm:pt modelId="{7E1CC0C0-89FB-4AE6-8B50-17BA41D9A7F3}" type="sibTrans" cxnId="{C17AA2F6-1AA6-4679-8E40-DB79C1683C84}">
      <dgm:prSet/>
      <dgm:spPr/>
      <dgm:t>
        <a:bodyPr/>
        <a:lstStyle/>
        <a:p>
          <a:endParaRPr lang="fr-FR"/>
        </a:p>
      </dgm:t>
    </dgm:pt>
    <dgm:pt modelId="{0D507C60-EF39-44E4-B44D-D46E5EC1A676}">
      <dgm:prSet phldrT="[Texte]"/>
      <dgm:spPr/>
      <dgm:t>
        <a:bodyPr/>
        <a:lstStyle/>
        <a:p>
          <a:r>
            <a:rPr lang="fr-FR" b="1" dirty="0" smtClean="0"/>
            <a:t>Formation active </a:t>
          </a:r>
          <a:endParaRPr lang="fr-FR" dirty="0"/>
        </a:p>
      </dgm:t>
    </dgm:pt>
    <dgm:pt modelId="{9ECA6945-33AF-48C2-99D6-F7554D65323C}" type="parTrans" cxnId="{53C06844-9051-4EE8-B6FC-85E3B5DA1352}">
      <dgm:prSet/>
      <dgm:spPr/>
      <dgm:t>
        <a:bodyPr/>
        <a:lstStyle/>
        <a:p>
          <a:endParaRPr lang="fr-FR"/>
        </a:p>
      </dgm:t>
    </dgm:pt>
    <dgm:pt modelId="{75646027-D74A-4B6F-8A8C-8B7DBCD2516A}" type="sibTrans" cxnId="{53C06844-9051-4EE8-B6FC-85E3B5DA1352}">
      <dgm:prSet/>
      <dgm:spPr/>
      <dgm:t>
        <a:bodyPr/>
        <a:lstStyle/>
        <a:p>
          <a:endParaRPr lang="fr-FR"/>
        </a:p>
      </dgm:t>
    </dgm:pt>
    <dgm:pt modelId="{F1FB76F4-3945-43BC-BD0E-219D423D80B7}">
      <dgm:prSet phldrT="[Texte]"/>
      <dgm:spPr/>
      <dgm:t>
        <a:bodyPr/>
        <a:lstStyle/>
        <a:p>
          <a:r>
            <a:rPr lang="fr-FR" b="1" dirty="0" smtClean="0"/>
            <a:t>Approche graduelle</a:t>
          </a:r>
          <a:endParaRPr lang="fr-FR" dirty="0"/>
        </a:p>
      </dgm:t>
    </dgm:pt>
    <dgm:pt modelId="{49C5B8F0-A0F8-481B-A29B-5110C4EA51EB}" type="parTrans" cxnId="{18565434-8228-40BD-BA44-1493FA313D61}">
      <dgm:prSet/>
      <dgm:spPr/>
      <dgm:t>
        <a:bodyPr/>
        <a:lstStyle/>
        <a:p>
          <a:endParaRPr lang="fr-FR"/>
        </a:p>
      </dgm:t>
    </dgm:pt>
    <dgm:pt modelId="{236FC5FE-19D5-49EF-8EF8-D44BB9E40F12}" type="sibTrans" cxnId="{18565434-8228-40BD-BA44-1493FA313D61}">
      <dgm:prSet/>
      <dgm:spPr/>
      <dgm:t>
        <a:bodyPr/>
        <a:lstStyle/>
        <a:p>
          <a:endParaRPr lang="fr-FR"/>
        </a:p>
      </dgm:t>
    </dgm:pt>
    <dgm:pt modelId="{DE0756A8-0CC3-4B4F-825A-03858423FF0D}" type="pres">
      <dgm:prSet presAssocID="{817A2605-0474-4765-B5B9-25F8AD9B2124}" presName="Name0" presStyleCnt="0">
        <dgm:presLayoutVars>
          <dgm:dir/>
          <dgm:resizeHandles val="exact"/>
        </dgm:presLayoutVars>
      </dgm:prSet>
      <dgm:spPr/>
    </dgm:pt>
    <dgm:pt modelId="{EAAED140-ACDA-408C-8160-C21B8747BBFB}" type="pres">
      <dgm:prSet presAssocID="{BF708821-CD34-4A3D-9474-A5B017F9DF0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E092506-AB30-469B-92F2-9906273368F2}" type="pres">
      <dgm:prSet presAssocID="{7E1CC0C0-89FB-4AE6-8B50-17BA41D9A7F3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2E5E683-AD59-481B-8B20-A777EC54E20C}" type="pres">
      <dgm:prSet presAssocID="{7E1CC0C0-89FB-4AE6-8B50-17BA41D9A7F3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6BACC550-84CF-4B6E-A1D6-CA2AC076D127}" type="pres">
      <dgm:prSet presAssocID="{0D507C60-EF39-44E4-B44D-D46E5EC1A6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06728A-7863-437D-BB5B-3FF35E4CCF03}" type="pres">
      <dgm:prSet presAssocID="{75646027-D74A-4B6F-8A8C-8B7DBCD2516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042E96A-D490-42F4-87F2-99D32939043D}" type="pres">
      <dgm:prSet presAssocID="{75646027-D74A-4B6F-8A8C-8B7DBCD2516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A9011E8-DB59-4DD2-8ACA-A039D9065864}" type="pres">
      <dgm:prSet presAssocID="{F1FB76F4-3945-43BC-BD0E-219D423D80B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5156AA5-447A-45C5-A49B-0CAFCCA47EDA}" type="presOf" srcId="{817A2605-0474-4765-B5B9-25F8AD9B2124}" destId="{DE0756A8-0CC3-4B4F-825A-03858423FF0D}" srcOrd="0" destOrd="0" presId="urn:microsoft.com/office/officeart/2005/8/layout/process1"/>
    <dgm:cxn modelId="{F552664F-38DD-49B5-8BF5-4329E36DD91B}" type="presOf" srcId="{75646027-D74A-4B6F-8A8C-8B7DBCD2516A}" destId="{CC06728A-7863-437D-BB5B-3FF35E4CCF03}" srcOrd="0" destOrd="0" presId="urn:microsoft.com/office/officeart/2005/8/layout/process1"/>
    <dgm:cxn modelId="{53C06844-9051-4EE8-B6FC-85E3B5DA1352}" srcId="{817A2605-0474-4765-B5B9-25F8AD9B2124}" destId="{0D507C60-EF39-44E4-B44D-D46E5EC1A676}" srcOrd="1" destOrd="0" parTransId="{9ECA6945-33AF-48C2-99D6-F7554D65323C}" sibTransId="{75646027-D74A-4B6F-8A8C-8B7DBCD2516A}"/>
    <dgm:cxn modelId="{B9A78537-65A7-4333-9BA6-538FA77EAB4C}" type="presOf" srcId="{F1FB76F4-3945-43BC-BD0E-219D423D80B7}" destId="{2A9011E8-DB59-4DD2-8ACA-A039D9065864}" srcOrd="0" destOrd="0" presId="urn:microsoft.com/office/officeart/2005/8/layout/process1"/>
    <dgm:cxn modelId="{C16F13D2-8CC6-422C-9F32-4E2D53A72726}" type="presOf" srcId="{7E1CC0C0-89FB-4AE6-8B50-17BA41D9A7F3}" destId="{CE092506-AB30-469B-92F2-9906273368F2}" srcOrd="0" destOrd="0" presId="urn:microsoft.com/office/officeart/2005/8/layout/process1"/>
    <dgm:cxn modelId="{EFC3FE1D-D2F0-4DED-BDBC-2A48965FB619}" type="presOf" srcId="{0D507C60-EF39-44E4-B44D-D46E5EC1A676}" destId="{6BACC550-84CF-4B6E-A1D6-CA2AC076D127}" srcOrd="0" destOrd="0" presId="urn:microsoft.com/office/officeart/2005/8/layout/process1"/>
    <dgm:cxn modelId="{C17AA2F6-1AA6-4679-8E40-DB79C1683C84}" srcId="{817A2605-0474-4765-B5B9-25F8AD9B2124}" destId="{BF708821-CD34-4A3D-9474-A5B017F9DF02}" srcOrd="0" destOrd="0" parTransId="{DF80F74D-F094-4F23-872D-CF2144CAEC36}" sibTransId="{7E1CC0C0-89FB-4AE6-8B50-17BA41D9A7F3}"/>
    <dgm:cxn modelId="{25EC5394-8139-4762-9466-6283D5B7A563}" type="presOf" srcId="{75646027-D74A-4B6F-8A8C-8B7DBCD2516A}" destId="{3042E96A-D490-42F4-87F2-99D32939043D}" srcOrd="1" destOrd="0" presId="urn:microsoft.com/office/officeart/2005/8/layout/process1"/>
    <dgm:cxn modelId="{7379FD6E-EE86-4FA8-852E-0CFAB0D08828}" type="presOf" srcId="{7E1CC0C0-89FB-4AE6-8B50-17BA41D9A7F3}" destId="{E2E5E683-AD59-481B-8B20-A777EC54E20C}" srcOrd="1" destOrd="0" presId="urn:microsoft.com/office/officeart/2005/8/layout/process1"/>
    <dgm:cxn modelId="{FEF0857B-46D0-4B50-BA67-1E4A2851A84D}" type="presOf" srcId="{BF708821-CD34-4A3D-9474-A5B017F9DF02}" destId="{EAAED140-ACDA-408C-8160-C21B8747BBFB}" srcOrd="0" destOrd="0" presId="urn:microsoft.com/office/officeart/2005/8/layout/process1"/>
    <dgm:cxn modelId="{18565434-8228-40BD-BA44-1493FA313D61}" srcId="{817A2605-0474-4765-B5B9-25F8AD9B2124}" destId="{F1FB76F4-3945-43BC-BD0E-219D423D80B7}" srcOrd="2" destOrd="0" parTransId="{49C5B8F0-A0F8-481B-A29B-5110C4EA51EB}" sibTransId="{236FC5FE-19D5-49EF-8EF8-D44BB9E40F12}"/>
    <dgm:cxn modelId="{B8CEC7F0-F156-4EAD-BF05-445BB3C1BA9E}" type="presParOf" srcId="{DE0756A8-0CC3-4B4F-825A-03858423FF0D}" destId="{EAAED140-ACDA-408C-8160-C21B8747BBFB}" srcOrd="0" destOrd="0" presId="urn:microsoft.com/office/officeart/2005/8/layout/process1"/>
    <dgm:cxn modelId="{4D5C7469-25C7-4B80-8258-207CDB205B5A}" type="presParOf" srcId="{DE0756A8-0CC3-4B4F-825A-03858423FF0D}" destId="{CE092506-AB30-469B-92F2-9906273368F2}" srcOrd="1" destOrd="0" presId="urn:microsoft.com/office/officeart/2005/8/layout/process1"/>
    <dgm:cxn modelId="{F838C49B-17A9-402C-824E-1BA00C6B97F4}" type="presParOf" srcId="{CE092506-AB30-469B-92F2-9906273368F2}" destId="{E2E5E683-AD59-481B-8B20-A777EC54E20C}" srcOrd="0" destOrd="0" presId="urn:microsoft.com/office/officeart/2005/8/layout/process1"/>
    <dgm:cxn modelId="{96746610-BCA2-47E1-8DDC-9EDE46614C75}" type="presParOf" srcId="{DE0756A8-0CC3-4B4F-825A-03858423FF0D}" destId="{6BACC550-84CF-4B6E-A1D6-CA2AC076D127}" srcOrd="2" destOrd="0" presId="urn:microsoft.com/office/officeart/2005/8/layout/process1"/>
    <dgm:cxn modelId="{22BDC9D3-9FBE-4979-96DA-A07882C62C49}" type="presParOf" srcId="{DE0756A8-0CC3-4B4F-825A-03858423FF0D}" destId="{CC06728A-7863-437D-BB5B-3FF35E4CCF03}" srcOrd="3" destOrd="0" presId="urn:microsoft.com/office/officeart/2005/8/layout/process1"/>
    <dgm:cxn modelId="{3BFC60A1-F2C5-4706-AEB2-E6E5F6EE18A9}" type="presParOf" srcId="{CC06728A-7863-437D-BB5B-3FF35E4CCF03}" destId="{3042E96A-D490-42F4-87F2-99D32939043D}" srcOrd="0" destOrd="0" presId="urn:microsoft.com/office/officeart/2005/8/layout/process1"/>
    <dgm:cxn modelId="{B8E684FE-7416-4F2F-A9DD-7C81C4C49D07}" type="presParOf" srcId="{DE0756A8-0CC3-4B4F-825A-03858423FF0D}" destId="{2A9011E8-DB59-4DD2-8ACA-A039D9065864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C4B163-A187-4D3D-9311-A795F6C527C3}" type="doc">
      <dgm:prSet loTypeId="urn:microsoft.com/office/officeart/2005/8/layout/defaul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2A95E671-CC9B-4368-AD28-4DF92C56170F}">
      <dgm:prSet phldrT="[Texte]" custT="1"/>
      <dgm:spPr/>
      <dgm:t>
        <a:bodyPr/>
        <a:lstStyle/>
        <a:p>
          <a:r>
            <a:rPr lang="fr-FR" sz="3000" b="1" dirty="0" smtClean="0"/>
            <a:t>Manuel du Formateur</a:t>
          </a:r>
          <a:endParaRPr lang="fr-FR" sz="3000" b="1" dirty="0"/>
        </a:p>
      </dgm:t>
    </dgm:pt>
    <dgm:pt modelId="{E8770CC0-628F-411E-BBAC-1FC7C824963C}" type="parTrans" cxnId="{98BCA9A9-E9E4-447F-BBFF-C6A380D3D045}">
      <dgm:prSet/>
      <dgm:spPr/>
      <dgm:t>
        <a:bodyPr/>
        <a:lstStyle/>
        <a:p>
          <a:endParaRPr lang="fr-FR"/>
        </a:p>
      </dgm:t>
    </dgm:pt>
    <dgm:pt modelId="{5FCF7529-F325-4A80-8951-9822FCA8ED40}" type="sibTrans" cxnId="{98BCA9A9-E9E4-447F-BBFF-C6A380D3D045}">
      <dgm:prSet/>
      <dgm:spPr/>
      <dgm:t>
        <a:bodyPr/>
        <a:lstStyle/>
        <a:p>
          <a:endParaRPr lang="fr-FR"/>
        </a:p>
      </dgm:t>
    </dgm:pt>
    <dgm:pt modelId="{E0E4B15F-4291-4FFA-B90C-6E3DAD03DEC7}">
      <dgm:prSet phldrT="[Texte]" custT="1"/>
      <dgm:spPr/>
      <dgm:t>
        <a:bodyPr/>
        <a:lstStyle/>
        <a:p>
          <a:r>
            <a:rPr lang="fr-FR" sz="3000" b="1" dirty="0" smtClean="0"/>
            <a:t>Manuel du Participant</a:t>
          </a:r>
          <a:endParaRPr lang="fr-FR" sz="3000" b="1" dirty="0"/>
        </a:p>
      </dgm:t>
    </dgm:pt>
    <dgm:pt modelId="{7068374D-86B3-4930-958E-2A9CC0DEFD86}" type="parTrans" cxnId="{53C6DB36-2222-43D2-960E-C3BFBDC79A45}">
      <dgm:prSet/>
      <dgm:spPr/>
      <dgm:t>
        <a:bodyPr/>
        <a:lstStyle/>
        <a:p>
          <a:endParaRPr lang="fr-FR"/>
        </a:p>
      </dgm:t>
    </dgm:pt>
    <dgm:pt modelId="{3E890B83-5945-40B2-9018-4539F7814CCC}" type="sibTrans" cxnId="{53C6DB36-2222-43D2-960E-C3BFBDC79A45}">
      <dgm:prSet/>
      <dgm:spPr/>
      <dgm:t>
        <a:bodyPr/>
        <a:lstStyle/>
        <a:p>
          <a:endParaRPr lang="fr-FR"/>
        </a:p>
      </dgm:t>
    </dgm:pt>
    <dgm:pt modelId="{44A103DA-3DC6-4485-B612-F60EC5E9E663}">
      <dgm:prSet phldrT="[Texte]" custT="1"/>
      <dgm:spPr/>
      <dgm:t>
        <a:bodyPr/>
        <a:lstStyle/>
        <a:p>
          <a:r>
            <a:rPr lang="fr-FR" sz="3000" b="1" dirty="0" smtClean="0"/>
            <a:t>Présentation Power Point</a:t>
          </a:r>
          <a:endParaRPr lang="fr-FR" sz="3000" b="1" dirty="0"/>
        </a:p>
      </dgm:t>
    </dgm:pt>
    <dgm:pt modelId="{CBA6071B-6AF8-4EFB-96C9-790E7CDE3519}" type="parTrans" cxnId="{FF61F5CA-83EF-4EA0-B495-D4E682E4FAC3}">
      <dgm:prSet/>
      <dgm:spPr/>
      <dgm:t>
        <a:bodyPr/>
        <a:lstStyle/>
        <a:p>
          <a:endParaRPr lang="fr-FR"/>
        </a:p>
      </dgm:t>
    </dgm:pt>
    <dgm:pt modelId="{A00FEE77-E1DE-4044-B21C-735838A1B055}" type="sibTrans" cxnId="{FF61F5CA-83EF-4EA0-B495-D4E682E4FAC3}">
      <dgm:prSet/>
      <dgm:spPr/>
      <dgm:t>
        <a:bodyPr/>
        <a:lstStyle/>
        <a:p>
          <a:endParaRPr lang="fr-FR"/>
        </a:p>
      </dgm:t>
    </dgm:pt>
    <dgm:pt modelId="{8191201D-EC7C-4F28-8AC0-7857FE0513F0}">
      <dgm:prSet phldrT="[Texte]" custT="1"/>
      <dgm:spPr/>
      <dgm:t>
        <a:bodyPr/>
        <a:lstStyle/>
        <a:p>
          <a:r>
            <a:rPr lang="fr-FR" sz="3000" b="1" dirty="0" smtClean="0"/>
            <a:t>E-Learning</a:t>
          </a:r>
          <a:endParaRPr lang="fr-FR" sz="3000" b="1" dirty="0"/>
        </a:p>
      </dgm:t>
    </dgm:pt>
    <dgm:pt modelId="{9AC4ED32-1597-4182-B3C8-92D4B70E3AE5}" type="parTrans" cxnId="{5D6C0523-A907-4D09-932F-12B4AD35EC13}">
      <dgm:prSet/>
      <dgm:spPr/>
      <dgm:t>
        <a:bodyPr/>
        <a:lstStyle/>
        <a:p>
          <a:endParaRPr lang="fr-FR"/>
        </a:p>
      </dgm:t>
    </dgm:pt>
    <dgm:pt modelId="{845EE15F-91C0-4007-9D93-C9F64AD850AB}" type="sibTrans" cxnId="{5D6C0523-A907-4D09-932F-12B4AD35EC13}">
      <dgm:prSet/>
      <dgm:spPr/>
      <dgm:t>
        <a:bodyPr/>
        <a:lstStyle/>
        <a:p>
          <a:endParaRPr lang="fr-FR"/>
        </a:p>
      </dgm:t>
    </dgm:pt>
    <dgm:pt modelId="{8996D901-7374-42E8-9468-3F5BC5CDEE0D}" type="pres">
      <dgm:prSet presAssocID="{5EC4B163-A187-4D3D-9311-A795F6C527C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F761A3-31AE-4A0A-91DF-9911AFB6F47D}" type="pres">
      <dgm:prSet presAssocID="{2A95E671-CC9B-4368-AD28-4DF92C56170F}" presName="node" presStyleLbl="node1" presStyleIdx="0" presStyleCnt="4" custScaleX="1777007" custScaleY="196399" custLinFactNeighborX="-964" custLinFactNeighborY="-6247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1E62E49-4DE6-495A-907E-C509865A74A8}" type="pres">
      <dgm:prSet presAssocID="{5FCF7529-F325-4A80-8951-9822FCA8ED40}" presName="sibTrans" presStyleCnt="0"/>
      <dgm:spPr/>
    </dgm:pt>
    <dgm:pt modelId="{38716C44-DE54-4427-9DB3-740FD168891A}" type="pres">
      <dgm:prSet presAssocID="{E0E4B15F-4291-4FFA-B90C-6E3DAD03DEC7}" presName="node" presStyleLbl="node1" presStyleIdx="1" presStyleCnt="4" custScaleX="1777007" custScaleY="196399" custLinFactNeighborX="-965" custLinFactNeighborY="-3779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859042A-38C7-4C13-8274-51156B05B001}" type="pres">
      <dgm:prSet presAssocID="{3E890B83-5945-40B2-9018-4539F7814CCC}" presName="sibTrans" presStyleCnt="0"/>
      <dgm:spPr/>
    </dgm:pt>
    <dgm:pt modelId="{A8F53D55-2105-4EA1-8EE3-764702E9252C}" type="pres">
      <dgm:prSet presAssocID="{44A103DA-3DC6-4485-B612-F60EC5E9E663}" presName="node" presStyleLbl="node1" presStyleIdx="2" presStyleCnt="4" custScaleX="1777007" custScaleY="19639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7B4C241-476B-4E37-9938-37F709F1E111}" type="pres">
      <dgm:prSet presAssocID="{A00FEE77-E1DE-4044-B21C-735838A1B055}" presName="sibTrans" presStyleCnt="0"/>
      <dgm:spPr/>
    </dgm:pt>
    <dgm:pt modelId="{F21C50E8-F2CB-467B-8200-C527D787775B}" type="pres">
      <dgm:prSet presAssocID="{8191201D-EC7C-4F28-8AC0-7857FE0513F0}" presName="node" presStyleLbl="node1" presStyleIdx="3" presStyleCnt="4" custScaleX="1777007" custScaleY="196399" custLinFactNeighborX="-964" custLinFactNeighborY="4724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3C6DB36-2222-43D2-960E-C3BFBDC79A45}" srcId="{5EC4B163-A187-4D3D-9311-A795F6C527C3}" destId="{E0E4B15F-4291-4FFA-B90C-6E3DAD03DEC7}" srcOrd="1" destOrd="0" parTransId="{7068374D-86B3-4930-958E-2A9CC0DEFD86}" sibTransId="{3E890B83-5945-40B2-9018-4539F7814CCC}"/>
    <dgm:cxn modelId="{EC086A6C-7F3A-44F0-B3EE-42C0FB68CCB0}" type="presOf" srcId="{E0E4B15F-4291-4FFA-B90C-6E3DAD03DEC7}" destId="{38716C44-DE54-4427-9DB3-740FD168891A}" srcOrd="0" destOrd="0" presId="urn:microsoft.com/office/officeart/2005/8/layout/default"/>
    <dgm:cxn modelId="{FF61F5CA-83EF-4EA0-B495-D4E682E4FAC3}" srcId="{5EC4B163-A187-4D3D-9311-A795F6C527C3}" destId="{44A103DA-3DC6-4485-B612-F60EC5E9E663}" srcOrd="2" destOrd="0" parTransId="{CBA6071B-6AF8-4EFB-96C9-790E7CDE3519}" sibTransId="{A00FEE77-E1DE-4044-B21C-735838A1B055}"/>
    <dgm:cxn modelId="{D8A416C2-BCCD-4D7E-9CF6-FF2FD278C635}" type="presOf" srcId="{8191201D-EC7C-4F28-8AC0-7857FE0513F0}" destId="{F21C50E8-F2CB-467B-8200-C527D787775B}" srcOrd="0" destOrd="0" presId="urn:microsoft.com/office/officeart/2005/8/layout/default"/>
    <dgm:cxn modelId="{68453D19-44B1-4D3A-A8DE-63E5F10C3CE3}" type="presOf" srcId="{5EC4B163-A187-4D3D-9311-A795F6C527C3}" destId="{8996D901-7374-42E8-9468-3F5BC5CDEE0D}" srcOrd="0" destOrd="0" presId="urn:microsoft.com/office/officeart/2005/8/layout/default"/>
    <dgm:cxn modelId="{5D6C0523-A907-4D09-932F-12B4AD35EC13}" srcId="{5EC4B163-A187-4D3D-9311-A795F6C527C3}" destId="{8191201D-EC7C-4F28-8AC0-7857FE0513F0}" srcOrd="3" destOrd="0" parTransId="{9AC4ED32-1597-4182-B3C8-92D4B70E3AE5}" sibTransId="{845EE15F-91C0-4007-9D93-C9F64AD850AB}"/>
    <dgm:cxn modelId="{98BCA9A9-E9E4-447F-BBFF-C6A380D3D045}" srcId="{5EC4B163-A187-4D3D-9311-A795F6C527C3}" destId="{2A95E671-CC9B-4368-AD28-4DF92C56170F}" srcOrd="0" destOrd="0" parTransId="{E8770CC0-628F-411E-BBAC-1FC7C824963C}" sibTransId="{5FCF7529-F325-4A80-8951-9822FCA8ED40}"/>
    <dgm:cxn modelId="{FD7ABD69-1D39-4D70-A40E-1A2E9CABC9C9}" type="presOf" srcId="{2A95E671-CC9B-4368-AD28-4DF92C56170F}" destId="{ECF761A3-31AE-4A0A-91DF-9911AFB6F47D}" srcOrd="0" destOrd="0" presId="urn:microsoft.com/office/officeart/2005/8/layout/default"/>
    <dgm:cxn modelId="{CD8B11A5-9724-4E09-BDFD-505D6DBE3C3A}" type="presOf" srcId="{44A103DA-3DC6-4485-B612-F60EC5E9E663}" destId="{A8F53D55-2105-4EA1-8EE3-764702E9252C}" srcOrd="0" destOrd="0" presId="urn:microsoft.com/office/officeart/2005/8/layout/default"/>
    <dgm:cxn modelId="{63E516EC-B988-4597-8E78-2712D291B5F9}" type="presParOf" srcId="{8996D901-7374-42E8-9468-3F5BC5CDEE0D}" destId="{ECF761A3-31AE-4A0A-91DF-9911AFB6F47D}" srcOrd="0" destOrd="0" presId="urn:microsoft.com/office/officeart/2005/8/layout/default"/>
    <dgm:cxn modelId="{E7CB7C0E-EB19-47C5-A190-0FDAEE233542}" type="presParOf" srcId="{8996D901-7374-42E8-9468-3F5BC5CDEE0D}" destId="{A1E62E49-4DE6-495A-907E-C509865A74A8}" srcOrd="1" destOrd="0" presId="urn:microsoft.com/office/officeart/2005/8/layout/default"/>
    <dgm:cxn modelId="{1934ECC4-3C48-4025-818F-96F5C6FD39EF}" type="presParOf" srcId="{8996D901-7374-42E8-9468-3F5BC5CDEE0D}" destId="{38716C44-DE54-4427-9DB3-740FD168891A}" srcOrd="2" destOrd="0" presId="urn:microsoft.com/office/officeart/2005/8/layout/default"/>
    <dgm:cxn modelId="{939E1F53-B499-4EC4-A47A-4294E3289416}" type="presParOf" srcId="{8996D901-7374-42E8-9468-3F5BC5CDEE0D}" destId="{6859042A-38C7-4C13-8274-51156B05B001}" srcOrd="3" destOrd="0" presId="urn:microsoft.com/office/officeart/2005/8/layout/default"/>
    <dgm:cxn modelId="{F0997D91-9B57-46FC-9067-D430BD621450}" type="presParOf" srcId="{8996D901-7374-42E8-9468-3F5BC5CDEE0D}" destId="{A8F53D55-2105-4EA1-8EE3-764702E9252C}" srcOrd="4" destOrd="0" presId="urn:microsoft.com/office/officeart/2005/8/layout/default"/>
    <dgm:cxn modelId="{B7B0B2BF-5AE2-40F0-B8C3-094DFF1EF61B}" type="presParOf" srcId="{8996D901-7374-42E8-9468-3F5BC5CDEE0D}" destId="{27B4C241-476B-4E37-9938-37F709F1E111}" srcOrd="5" destOrd="0" presId="urn:microsoft.com/office/officeart/2005/8/layout/default"/>
    <dgm:cxn modelId="{BE9F8983-DBEC-4DFE-9B83-2FB13C27914F}" type="presParOf" srcId="{8996D901-7374-42E8-9468-3F5BC5CDEE0D}" destId="{F21C50E8-F2CB-467B-8200-C527D787775B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E0E273F-A226-476E-9889-72B111330ACB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D1BD73C-8369-42F4-BA2B-E4ED3D2DFB3D}">
      <dgm:prSet phldrT="[Text]"/>
      <dgm:spPr/>
      <dgm:t>
        <a:bodyPr/>
        <a:lstStyle/>
        <a:p>
          <a:pPr algn="ctr"/>
          <a:r>
            <a:rPr lang="en-US" sz="1300" b="1" dirty="0" smtClean="0"/>
            <a:t>STUDENTS</a:t>
          </a:r>
          <a:endParaRPr lang="en-US" sz="1300" b="1" dirty="0"/>
        </a:p>
      </dgm:t>
    </dgm:pt>
    <dgm:pt modelId="{15528738-AE9E-4D01-B66E-8BB598A174E8}" type="parTrans" cxnId="{C59CB3E3-AA85-4635-8A63-C521CE9B38F5}">
      <dgm:prSet/>
      <dgm:spPr/>
      <dgm:t>
        <a:bodyPr/>
        <a:lstStyle/>
        <a:p>
          <a:endParaRPr lang="en-US"/>
        </a:p>
      </dgm:t>
    </dgm:pt>
    <dgm:pt modelId="{C50A1879-487B-4910-8534-8F678DA179A2}" type="sibTrans" cxnId="{C59CB3E3-AA85-4635-8A63-C521CE9B38F5}">
      <dgm:prSet/>
      <dgm:spPr/>
      <dgm:t>
        <a:bodyPr/>
        <a:lstStyle/>
        <a:p>
          <a:endParaRPr lang="en-US"/>
        </a:p>
      </dgm:t>
    </dgm:pt>
    <dgm:pt modelId="{DCC9F589-A344-4CF4-9275-1B5C5F831A37}">
      <dgm:prSet phldrT="[Text]" custT="1"/>
      <dgm:spPr/>
      <dgm:t>
        <a:bodyPr/>
        <a:lstStyle/>
        <a:p>
          <a:pPr algn="l"/>
          <a:r>
            <a:rPr lang="en-US" sz="1200" b="1" dirty="0" smtClean="0"/>
            <a:t>Industry infographics</a:t>
          </a:r>
          <a:endParaRPr lang="en-US" sz="1200" b="1" dirty="0"/>
        </a:p>
      </dgm:t>
    </dgm:pt>
    <dgm:pt modelId="{671F9A1B-8ADC-4ABC-BBC7-020B21089988}" type="parTrans" cxnId="{F5A13521-4A08-4DEB-B96C-8345FB5E0D67}">
      <dgm:prSet/>
      <dgm:spPr/>
      <dgm:t>
        <a:bodyPr/>
        <a:lstStyle/>
        <a:p>
          <a:endParaRPr lang="en-US"/>
        </a:p>
      </dgm:t>
    </dgm:pt>
    <dgm:pt modelId="{93EEE7E6-38C6-498A-B4E9-2F24BC233EA2}" type="sibTrans" cxnId="{F5A13521-4A08-4DEB-B96C-8345FB5E0D67}">
      <dgm:prSet/>
      <dgm:spPr/>
      <dgm:t>
        <a:bodyPr/>
        <a:lstStyle/>
        <a:p>
          <a:endParaRPr lang="en-US"/>
        </a:p>
      </dgm:t>
    </dgm:pt>
    <dgm:pt modelId="{5F14FCA6-2285-4707-AB86-E09C3641DFAF}">
      <dgm:prSet phldrT="[Text]" custT="1"/>
      <dgm:spPr/>
      <dgm:t>
        <a:bodyPr/>
        <a:lstStyle/>
        <a:p>
          <a:pPr algn="l"/>
          <a:r>
            <a:rPr lang="en-US" sz="1200" dirty="0" smtClean="0"/>
            <a:t>Internship guide</a:t>
          </a:r>
          <a:endParaRPr lang="en-US" sz="1200" dirty="0"/>
        </a:p>
      </dgm:t>
    </dgm:pt>
    <dgm:pt modelId="{0391AE49-7CE6-4F9B-BCE0-394016DD014F}" type="parTrans" cxnId="{C68130D7-1573-4F68-ACB6-FB887C655166}">
      <dgm:prSet/>
      <dgm:spPr/>
      <dgm:t>
        <a:bodyPr/>
        <a:lstStyle/>
        <a:p>
          <a:endParaRPr lang="en-US"/>
        </a:p>
      </dgm:t>
    </dgm:pt>
    <dgm:pt modelId="{587283E5-49EA-4AD3-886F-CC148CE8F8B7}" type="sibTrans" cxnId="{C68130D7-1573-4F68-ACB6-FB887C655166}">
      <dgm:prSet/>
      <dgm:spPr/>
      <dgm:t>
        <a:bodyPr/>
        <a:lstStyle/>
        <a:p>
          <a:endParaRPr lang="en-US"/>
        </a:p>
      </dgm:t>
    </dgm:pt>
    <dgm:pt modelId="{FFA5AC84-59F8-4724-B434-9B31DE379A06}">
      <dgm:prSet phldrT="[Text]"/>
      <dgm:spPr/>
      <dgm:t>
        <a:bodyPr/>
        <a:lstStyle/>
        <a:p>
          <a:pPr algn="ctr"/>
          <a:r>
            <a:rPr lang="en-US" sz="1300" b="1" dirty="0" smtClean="0"/>
            <a:t>PROFESSORS</a:t>
          </a:r>
          <a:endParaRPr lang="en-US" sz="1300" b="1" dirty="0"/>
        </a:p>
      </dgm:t>
    </dgm:pt>
    <dgm:pt modelId="{8067DA8F-BAC3-4153-A212-8C9DF6F92EFD}" type="parTrans" cxnId="{01216ED4-3A88-4CF3-A19F-1F0DC234E4A4}">
      <dgm:prSet/>
      <dgm:spPr/>
      <dgm:t>
        <a:bodyPr/>
        <a:lstStyle/>
        <a:p>
          <a:endParaRPr lang="en-US"/>
        </a:p>
      </dgm:t>
    </dgm:pt>
    <dgm:pt modelId="{D714B8B3-2969-4689-ABAD-0081EDC3BA26}" type="sibTrans" cxnId="{01216ED4-3A88-4CF3-A19F-1F0DC234E4A4}">
      <dgm:prSet/>
      <dgm:spPr/>
      <dgm:t>
        <a:bodyPr/>
        <a:lstStyle/>
        <a:p>
          <a:endParaRPr lang="en-US"/>
        </a:p>
      </dgm:t>
    </dgm:pt>
    <dgm:pt modelId="{E969619B-B959-41D5-B035-3AE576610D42}">
      <dgm:prSet phldrT="[Text]" custT="1"/>
      <dgm:spPr/>
      <dgm:t>
        <a:bodyPr/>
        <a:lstStyle/>
        <a:p>
          <a:pPr algn="l"/>
          <a:r>
            <a:rPr lang="en-US" sz="1100" b="1" dirty="0" smtClean="0"/>
            <a:t>Embedding employability into the curriculum workshops</a:t>
          </a:r>
          <a:endParaRPr lang="en-US" sz="1100" b="1" dirty="0"/>
        </a:p>
      </dgm:t>
    </dgm:pt>
    <dgm:pt modelId="{BFE98309-B096-42A9-8D9E-22A1E99D0CDB}" type="parTrans" cxnId="{9A518DDC-67E6-4B6D-917B-D188B209C2CC}">
      <dgm:prSet/>
      <dgm:spPr/>
      <dgm:t>
        <a:bodyPr/>
        <a:lstStyle/>
        <a:p>
          <a:endParaRPr lang="en-US"/>
        </a:p>
      </dgm:t>
    </dgm:pt>
    <dgm:pt modelId="{038DE807-8336-4DBB-8DB0-2132ADAF1AEB}" type="sibTrans" cxnId="{9A518DDC-67E6-4B6D-917B-D188B209C2CC}">
      <dgm:prSet/>
      <dgm:spPr/>
      <dgm:t>
        <a:bodyPr/>
        <a:lstStyle/>
        <a:p>
          <a:endParaRPr lang="en-US"/>
        </a:p>
      </dgm:t>
    </dgm:pt>
    <dgm:pt modelId="{B7FF3D32-2DE9-4D6F-9B01-C07C2D774791}">
      <dgm:prSet phldrT="[Text]" custT="1"/>
      <dgm:spPr/>
      <dgm:t>
        <a:bodyPr/>
        <a:lstStyle/>
        <a:p>
          <a:pPr algn="ctr"/>
          <a:r>
            <a:rPr lang="en-US" sz="1300" b="1" dirty="0" smtClean="0"/>
            <a:t>EMPLOYERS</a:t>
          </a:r>
          <a:endParaRPr lang="en-US" sz="1300" b="1" dirty="0"/>
        </a:p>
      </dgm:t>
    </dgm:pt>
    <dgm:pt modelId="{31C77B33-70D4-4082-8B81-F9A45023E2AB}" type="parTrans" cxnId="{2017E26D-EA3F-4F0C-A16B-F93A321A7AF4}">
      <dgm:prSet/>
      <dgm:spPr/>
      <dgm:t>
        <a:bodyPr/>
        <a:lstStyle/>
        <a:p>
          <a:endParaRPr lang="en-US"/>
        </a:p>
      </dgm:t>
    </dgm:pt>
    <dgm:pt modelId="{A85A1241-0687-4CE5-AA1E-E669996BD1EA}" type="sibTrans" cxnId="{2017E26D-EA3F-4F0C-A16B-F93A321A7AF4}">
      <dgm:prSet/>
      <dgm:spPr/>
      <dgm:t>
        <a:bodyPr/>
        <a:lstStyle/>
        <a:p>
          <a:endParaRPr lang="en-US"/>
        </a:p>
      </dgm:t>
    </dgm:pt>
    <dgm:pt modelId="{995CADBF-1BA4-4867-8A47-1D59356B29D3}">
      <dgm:prSet phldrT="[Text]" custT="1"/>
      <dgm:spPr/>
      <dgm:t>
        <a:bodyPr/>
        <a:lstStyle/>
        <a:p>
          <a:pPr algn="l"/>
          <a:r>
            <a:rPr lang="en-US" sz="1200" b="1" dirty="0" smtClean="0"/>
            <a:t>Internship Guide</a:t>
          </a:r>
          <a:endParaRPr lang="en-US" sz="1200" b="1" dirty="0"/>
        </a:p>
      </dgm:t>
    </dgm:pt>
    <dgm:pt modelId="{95F7A83B-1877-4C3D-B7C7-59907D4CA384}" type="parTrans" cxnId="{685F943C-A9E1-4652-9D18-C8E2BFA35668}">
      <dgm:prSet/>
      <dgm:spPr/>
      <dgm:t>
        <a:bodyPr/>
        <a:lstStyle/>
        <a:p>
          <a:endParaRPr lang="en-US"/>
        </a:p>
      </dgm:t>
    </dgm:pt>
    <dgm:pt modelId="{1370C22F-BA85-42B8-AA0B-8F3B7F5610A3}" type="sibTrans" cxnId="{685F943C-A9E1-4652-9D18-C8E2BFA35668}">
      <dgm:prSet/>
      <dgm:spPr/>
      <dgm:t>
        <a:bodyPr/>
        <a:lstStyle/>
        <a:p>
          <a:endParaRPr lang="en-US"/>
        </a:p>
      </dgm:t>
    </dgm:pt>
    <dgm:pt modelId="{EB215D97-14AC-404C-8F6E-481D7EE912F5}">
      <dgm:prSet phldrT="[Text]" custT="1"/>
      <dgm:spPr/>
      <dgm:t>
        <a:bodyPr/>
        <a:lstStyle/>
        <a:p>
          <a:pPr algn="l"/>
          <a:r>
            <a:rPr lang="en-US" sz="1200" b="1" dirty="0" smtClean="0"/>
            <a:t>Mentoring Guide</a:t>
          </a:r>
          <a:endParaRPr lang="en-US" sz="1200" b="1" dirty="0"/>
        </a:p>
      </dgm:t>
    </dgm:pt>
    <dgm:pt modelId="{6CF3AC3E-38A0-4242-B645-1FC5A25BB4F2}" type="parTrans" cxnId="{7E98170F-BE55-417A-BC4D-CA818F7930C1}">
      <dgm:prSet/>
      <dgm:spPr/>
      <dgm:t>
        <a:bodyPr/>
        <a:lstStyle/>
        <a:p>
          <a:endParaRPr lang="en-US"/>
        </a:p>
      </dgm:t>
    </dgm:pt>
    <dgm:pt modelId="{BDA73C0B-8746-49C8-BC9A-5256644CF3DD}" type="sibTrans" cxnId="{7E98170F-BE55-417A-BC4D-CA818F7930C1}">
      <dgm:prSet/>
      <dgm:spPr/>
      <dgm:t>
        <a:bodyPr/>
        <a:lstStyle/>
        <a:p>
          <a:endParaRPr lang="en-US"/>
        </a:p>
      </dgm:t>
    </dgm:pt>
    <dgm:pt modelId="{77DB924F-AF01-465C-8398-5166866A6F20}">
      <dgm:prSet phldrT="[Text]"/>
      <dgm:spPr/>
      <dgm:t>
        <a:bodyPr/>
        <a:lstStyle/>
        <a:p>
          <a:pPr algn="ctr"/>
          <a:r>
            <a:rPr lang="en-US" sz="1300" b="1" dirty="0" smtClean="0"/>
            <a:t>CC STAFF</a:t>
          </a:r>
          <a:endParaRPr lang="en-US" sz="1300" b="1" dirty="0"/>
        </a:p>
      </dgm:t>
    </dgm:pt>
    <dgm:pt modelId="{50029375-05A1-4A2B-A04F-A98C4832047F}" type="parTrans" cxnId="{445279E7-6D72-4417-AA7E-9E4D78090E51}">
      <dgm:prSet/>
      <dgm:spPr/>
      <dgm:t>
        <a:bodyPr/>
        <a:lstStyle/>
        <a:p>
          <a:endParaRPr lang="en-US"/>
        </a:p>
      </dgm:t>
    </dgm:pt>
    <dgm:pt modelId="{323CD7F7-58B3-4F35-B38F-ACDE6DAD689B}" type="sibTrans" cxnId="{445279E7-6D72-4417-AA7E-9E4D78090E51}">
      <dgm:prSet/>
      <dgm:spPr/>
      <dgm:t>
        <a:bodyPr/>
        <a:lstStyle/>
        <a:p>
          <a:endParaRPr lang="en-US"/>
        </a:p>
      </dgm:t>
    </dgm:pt>
    <dgm:pt modelId="{9618F9FC-A7C2-4597-BCB0-C73C8CE9DA0C}">
      <dgm:prSet phldrT="[Text]"/>
      <dgm:spPr/>
      <dgm:t>
        <a:bodyPr/>
        <a:lstStyle/>
        <a:p>
          <a:pPr algn="ctr"/>
          <a:r>
            <a:rPr lang="en-US" sz="1300" b="1" dirty="0" smtClean="0"/>
            <a:t>PARENTS</a:t>
          </a:r>
          <a:endParaRPr lang="en-US" sz="1300" b="1" dirty="0"/>
        </a:p>
      </dgm:t>
    </dgm:pt>
    <dgm:pt modelId="{B727F96A-E1CD-49BA-90F3-C5E78B6D4AC8}" type="parTrans" cxnId="{F157DFC3-1C1F-4E04-AEAB-DEF6248348BB}">
      <dgm:prSet/>
      <dgm:spPr/>
      <dgm:t>
        <a:bodyPr/>
        <a:lstStyle/>
        <a:p>
          <a:endParaRPr lang="en-US"/>
        </a:p>
      </dgm:t>
    </dgm:pt>
    <dgm:pt modelId="{E9F7D32B-FD38-49B1-B3A9-FD0EF5C1B359}" type="sibTrans" cxnId="{F157DFC3-1C1F-4E04-AEAB-DEF6248348BB}">
      <dgm:prSet/>
      <dgm:spPr/>
      <dgm:t>
        <a:bodyPr/>
        <a:lstStyle/>
        <a:p>
          <a:endParaRPr lang="en-US"/>
        </a:p>
      </dgm:t>
    </dgm:pt>
    <dgm:pt modelId="{0A815B73-4630-46D1-A4F4-1F05A16341F5}">
      <dgm:prSet phldrT="[Text]" custT="1"/>
      <dgm:spPr/>
      <dgm:t>
        <a:bodyPr/>
        <a:lstStyle/>
        <a:p>
          <a:pPr algn="l"/>
          <a:r>
            <a:rPr lang="en-US" sz="1200" b="1" dirty="0" smtClean="0"/>
            <a:t>Career Center toolkit</a:t>
          </a:r>
          <a:endParaRPr lang="en-US" sz="1200" b="1" dirty="0"/>
        </a:p>
      </dgm:t>
    </dgm:pt>
    <dgm:pt modelId="{2AA86642-6406-49AA-8376-9363E7A4B9A2}" type="parTrans" cxnId="{49EEE908-7205-49D2-A8CB-6305B9F47D04}">
      <dgm:prSet/>
      <dgm:spPr/>
      <dgm:t>
        <a:bodyPr/>
        <a:lstStyle/>
        <a:p>
          <a:endParaRPr lang="en-US"/>
        </a:p>
      </dgm:t>
    </dgm:pt>
    <dgm:pt modelId="{1FAC854B-01A7-4F0D-A807-E35ED4186A84}" type="sibTrans" cxnId="{49EEE908-7205-49D2-A8CB-6305B9F47D04}">
      <dgm:prSet/>
      <dgm:spPr/>
      <dgm:t>
        <a:bodyPr/>
        <a:lstStyle/>
        <a:p>
          <a:endParaRPr lang="en-US"/>
        </a:p>
      </dgm:t>
    </dgm:pt>
    <dgm:pt modelId="{EA59F6D3-AB78-45E0-AD30-E3249BEF237D}">
      <dgm:prSet phldrT="[Text]" custT="1"/>
      <dgm:spPr/>
      <dgm:t>
        <a:bodyPr/>
        <a:lstStyle/>
        <a:p>
          <a:pPr algn="l"/>
          <a:r>
            <a:rPr lang="en-US" sz="1200" b="1" dirty="0" smtClean="0"/>
            <a:t>Career guide for parents</a:t>
          </a:r>
          <a:endParaRPr lang="en-US" sz="1200" b="1" dirty="0"/>
        </a:p>
      </dgm:t>
    </dgm:pt>
    <dgm:pt modelId="{090C6757-6BD8-4973-9630-3DC8104CBBC6}" type="parTrans" cxnId="{562D8F86-BADF-4C0E-93EE-354EB1B8CA28}">
      <dgm:prSet/>
      <dgm:spPr/>
      <dgm:t>
        <a:bodyPr/>
        <a:lstStyle/>
        <a:p>
          <a:endParaRPr lang="en-US"/>
        </a:p>
      </dgm:t>
    </dgm:pt>
    <dgm:pt modelId="{94885A16-43B7-4D05-989F-65FDF0C9BD5E}" type="sibTrans" cxnId="{562D8F86-BADF-4C0E-93EE-354EB1B8CA28}">
      <dgm:prSet/>
      <dgm:spPr/>
      <dgm:t>
        <a:bodyPr/>
        <a:lstStyle/>
        <a:p>
          <a:endParaRPr lang="en-US"/>
        </a:p>
      </dgm:t>
    </dgm:pt>
    <dgm:pt modelId="{CDF9703E-5246-4B0C-A4CF-275AEAE3E08A}">
      <dgm:prSet phldrT="[Text]" custT="1"/>
      <dgm:spPr/>
      <dgm:t>
        <a:bodyPr/>
        <a:lstStyle/>
        <a:p>
          <a:pPr algn="l"/>
          <a:r>
            <a:rPr lang="en-US" sz="1200" b="1" dirty="0" smtClean="0"/>
            <a:t>Policies &amp; Operations manual</a:t>
          </a:r>
          <a:endParaRPr lang="en-US" sz="1200" b="1" dirty="0"/>
        </a:p>
      </dgm:t>
    </dgm:pt>
    <dgm:pt modelId="{C41646FE-4C05-4046-9567-4803DB5482C1}" type="parTrans" cxnId="{EEE7B95B-F27D-487F-9364-5B7E46F50177}">
      <dgm:prSet/>
      <dgm:spPr/>
      <dgm:t>
        <a:bodyPr/>
        <a:lstStyle/>
        <a:p>
          <a:endParaRPr lang="en-US"/>
        </a:p>
      </dgm:t>
    </dgm:pt>
    <dgm:pt modelId="{A653641D-3D36-426A-835E-B9BD329A46B4}" type="sibTrans" cxnId="{EEE7B95B-F27D-487F-9364-5B7E46F50177}">
      <dgm:prSet/>
      <dgm:spPr/>
      <dgm:t>
        <a:bodyPr/>
        <a:lstStyle/>
        <a:p>
          <a:endParaRPr lang="en-US"/>
        </a:p>
      </dgm:t>
    </dgm:pt>
    <dgm:pt modelId="{C7D5A74A-565E-4A07-BB3F-964B1569C4F4}">
      <dgm:prSet phldrT="[Text]" custT="1"/>
      <dgm:spPr/>
      <dgm:t>
        <a:bodyPr/>
        <a:lstStyle/>
        <a:p>
          <a:pPr algn="l"/>
          <a:r>
            <a:rPr lang="en-US" sz="1200" b="1" dirty="0" smtClean="0"/>
            <a:t>Innovation Day guide</a:t>
          </a:r>
          <a:endParaRPr lang="en-US" sz="1200" b="1" dirty="0"/>
        </a:p>
      </dgm:t>
    </dgm:pt>
    <dgm:pt modelId="{34487F1B-4D2A-4983-9E95-C8A2E4F58079}" type="parTrans" cxnId="{9BCABD67-9824-4A5D-A2AD-60E170DBD77E}">
      <dgm:prSet/>
      <dgm:spPr/>
      <dgm:t>
        <a:bodyPr/>
        <a:lstStyle/>
        <a:p>
          <a:endParaRPr lang="en-US"/>
        </a:p>
      </dgm:t>
    </dgm:pt>
    <dgm:pt modelId="{8AA346B4-E604-4C30-8494-65478B5F05D8}" type="sibTrans" cxnId="{9BCABD67-9824-4A5D-A2AD-60E170DBD77E}">
      <dgm:prSet/>
      <dgm:spPr/>
      <dgm:t>
        <a:bodyPr/>
        <a:lstStyle/>
        <a:p>
          <a:endParaRPr lang="en-US"/>
        </a:p>
      </dgm:t>
    </dgm:pt>
    <dgm:pt modelId="{4021E38C-E0D7-4022-8AA8-7B5A4793DDFE}">
      <dgm:prSet phldrT="[Text]" custT="1"/>
      <dgm:spPr/>
      <dgm:t>
        <a:bodyPr/>
        <a:lstStyle/>
        <a:p>
          <a:pPr algn="l"/>
          <a:r>
            <a:rPr lang="en-US" sz="1200" b="1" dirty="0" smtClean="0"/>
            <a:t>Program monitoring and evaluation tools </a:t>
          </a:r>
          <a:r>
            <a:rPr lang="en-US" sz="1000" dirty="0" smtClean="0"/>
            <a:t>(surveys, participant tracker, etc.)</a:t>
          </a:r>
          <a:endParaRPr lang="en-US" sz="1000" dirty="0"/>
        </a:p>
      </dgm:t>
    </dgm:pt>
    <dgm:pt modelId="{58CFC88B-38A8-4FAF-8894-F2B411C04D25}" type="parTrans" cxnId="{A1EF0131-87F7-4A0D-9685-1A827A18F6DF}">
      <dgm:prSet/>
      <dgm:spPr/>
      <dgm:t>
        <a:bodyPr/>
        <a:lstStyle/>
        <a:p>
          <a:endParaRPr lang="en-US"/>
        </a:p>
      </dgm:t>
    </dgm:pt>
    <dgm:pt modelId="{CC1E7183-C802-4ABA-B651-6D8D2F10329C}" type="sibTrans" cxnId="{A1EF0131-87F7-4A0D-9685-1A827A18F6DF}">
      <dgm:prSet/>
      <dgm:spPr/>
      <dgm:t>
        <a:bodyPr/>
        <a:lstStyle/>
        <a:p>
          <a:endParaRPr lang="en-US"/>
        </a:p>
      </dgm:t>
    </dgm:pt>
    <dgm:pt modelId="{ADBF954F-EDED-4EFB-AFE0-90ABEB40F39C}">
      <dgm:prSet phldrT="[Text]" custT="1"/>
      <dgm:spPr/>
      <dgm:t>
        <a:bodyPr/>
        <a:lstStyle/>
        <a:p>
          <a:pPr algn="l"/>
          <a:r>
            <a:rPr lang="en-US" sz="1200" b="1" dirty="0" smtClean="0"/>
            <a:t>Handouts</a:t>
          </a:r>
          <a:r>
            <a:rPr lang="en-US" sz="1200" dirty="0" smtClean="0"/>
            <a:t> </a:t>
          </a:r>
          <a:r>
            <a:rPr lang="en-US" sz="1100" dirty="0" smtClean="0"/>
            <a:t>(CV, cover letter, interviewing, LinkedIn, negotiating, career fair prep</a:t>
          </a:r>
          <a:endParaRPr lang="en-US" sz="1100" dirty="0"/>
        </a:p>
      </dgm:t>
    </dgm:pt>
    <dgm:pt modelId="{F99056A9-BBCE-4B12-A1FE-4AE2579A6C6B}" type="parTrans" cxnId="{6B41E421-C455-4928-B07A-7E8A298D3971}">
      <dgm:prSet/>
      <dgm:spPr/>
      <dgm:t>
        <a:bodyPr/>
        <a:lstStyle/>
        <a:p>
          <a:endParaRPr lang="en-US"/>
        </a:p>
      </dgm:t>
    </dgm:pt>
    <dgm:pt modelId="{46D25EBE-D2F0-460B-97D4-EB78F61C36B1}" type="sibTrans" cxnId="{6B41E421-C455-4928-B07A-7E8A298D3971}">
      <dgm:prSet/>
      <dgm:spPr/>
      <dgm:t>
        <a:bodyPr/>
        <a:lstStyle/>
        <a:p>
          <a:endParaRPr lang="en-US"/>
        </a:p>
      </dgm:t>
    </dgm:pt>
    <dgm:pt modelId="{1848104C-6D4D-4A5A-951B-788D41DC68D7}">
      <dgm:prSet phldrT="[Text]" custT="1"/>
      <dgm:spPr/>
      <dgm:t>
        <a:bodyPr/>
        <a:lstStyle/>
        <a:p>
          <a:pPr algn="l"/>
          <a:r>
            <a:rPr lang="en-US" sz="1200" b="1" dirty="0" smtClean="0"/>
            <a:t>Workshops</a:t>
          </a:r>
          <a:r>
            <a:rPr lang="en-US" sz="1200" dirty="0" smtClean="0"/>
            <a:t> </a:t>
          </a:r>
          <a:r>
            <a:rPr lang="en-US" sz="1200" b="1" dirty="0" smtClean="0"/>
            <a:t>re: job search</a:t>
          </a:r>
          <a:endParaRPr lang="en-US" sz="1200" b="1" dirty="0"/>
        </a:p>
      </dgm:t>
    </dgm:pt>
    <dgm:pt modelId="{B546EF41-7474-4460-8100-2AFC3282411F}" type="parTrans" cxnId="{292A2FB0-B3EB-4599-A697-158D3861F9B9}">
      <dgm:prSet/>
      <dgm:spPr/>
      <dgm:t>
        <a:bodyPr/>
        <a:lstStyle/>
        <a:p>
          <a:endParaRPr lang="en-US"/>
        </a:p>
      </dgm:t>
    </dgm:pt>
    <dgm:pt modelId="{F70C0DF5-43DA-4EC6-8DF2-474A23A59BC7}" type="sibTrans" cxnId="{292A2FB0-B3EB-4599-A697-158D3861F9B9}">
      <dgm:prSet/>
      <dgm:spPr/>
      <dgm:t>
        <a:bodyPr/>
        <a:lstStyle/>
        <a:p>
          <a:endParaRPr lang="en-US"/>
        </a:p>
      </dgm:t>
    </dgm:pt>
    <dgm:pt modelId="{E52C2D1D-4250-4763-8311-7F535876D79B}">
      <dgm:prSet phldrT="[Text]" custT="1"/>
      <dgm:spPr/>
      <dgm:t>
        <a:bodyPr/>
        <a:lstStyle/>
        <a:p>
          <a:pPr algn="l"/>
          <a:r>
            <a:rPr lang="en-US" sz="1200" b="1" dirty="0" smtClean="0"/>
            <a:t>Soft skills workshops </a:t>
          </a:r>
          <a:r>
            <a:rPr lang="en-US" sz="1100" dirty="0" smtClean="0"/>
            <a:t>(teamwork, communication, decision making, problem solving, time management)</a:t>
          </a:r>
          <a:endParaRPr lang="en-US" sz="1100" dirty="0"/>
        </a:p>
      </dgm:t>
    </dgm:pt>
    <dgm:pt modelId="{6292AAA0-E4F2-40D4-8A2A-10F47DC991CC}" type="parTrans" cxnId="{895D0CB2-03DF-44F5-8178-866C204E4CF3}">
      <dgm:prSet/>
      <dgm:spPr/>
      <dgm:t>
        <a:bodyPr/>
        <a:lstStyle/>
        <a:p>
          <a:endParaRPr lang="en-US"/>
        </a:p>
      </dgm:t>
    </dgm:pt>
    <dgm:pt modelId="{A07B1863-A2F4-43EF-9883-BC477C56DB61}" type="sibTrans" cxnId="{895D0CB2-03DF-44F5-8178-866C204E4CF3}">
      <dgm:prSet/>
      <dgm:spPr/>
      <dgm:t>
        <a:bodyPr/>
        <a:lstStyle/>
        <a:p>
          <a:endParaRPr lang="en-US"/>
        </a:p>
      </dgm:t>
    </dgm:pt>
    <dgm:pt modelId="{CD1FB45A-A9DD-4DFD-8A7A-5AF5509DE2D1}">
      <dgm:prSet phldrT="[Text]" custT="1"/>
      <dgm:spPr/>
      <dgm:t>
        <a:bodyPr/>
        <a:lstStyle/>
        <a:p>
          <a:pPr algn="l"/>
          <a:r>
            <a:rPr lang="en-US" sz="1200" b="1" dirty="0" smtClean="0"/>
            <a:t>CC Quality &amp; Enhancement Plan guide</a:t>
          </a:r>
          <a:endParaRPr lang="en-US" sz="1200" b="1" dirty="0"/>
        </a:p>
      </dgm:t>
    </dgm:pt>
    <dgm:pt modelId="{A0CC939B-DCCC-42F3-B945-4BF3B2F093ED}" type="parTrans" cxnId="{8B6D3E46-4F2D-417C-8F5A-CF5FE61B0CEC}">
      <dgm:prSet/>
      <dgm:spPr/>
      <dgm:t>
        <a:bodyPr/>
        <a:lstStyle/>
        <a:p>
          <a:endParaRPr lang="en-US"/>
        </a:p>
      </dgm:t>
    </dgm:pt>
    <dgm:pt modelId="{980D66C6-5876-43FD-9EA2-D5A49F700275}" type="sibTrans" cxnId="{8B6D3E46-4F2D-417C-8F5A-CF5FE61B0CEC}">
      <dgm:prSet/>
      <dgm:spPr/>
      <dgm:t>
        <a:bodyPr/>
        <a:lstStyle/>
        <a:p>
          <a:endParaRPr lang="en-US"/>
        </a:p>
      </dgm:t>
    </dgm:pt>
    <dgm:pt modelId="{9A08EB0B-819E-4B5B-A538-BD008288F73B}">
      <dgm:prSet phldrT="[Text]" custT="1"/>
      <dgm:spPr/>
      <dgm:t>
        <a:bodyPr/>
        <a:lstStyle/>
        <a:p>
          <a:pPr algn="l"/>
          <a:r>
            <a:rPr lang="en-US" sz="1200" b="1" dirty="0" smtClean="0"/>
            <a:t>Gender Inclusive Toolkit</a:t>
          </a:r>
          <a:endParaRPr lang="en-US" sz="1200" b="1" dirty="0"/>
        </a:p>
      </dgm:t>
    </dgm:pt>
    <dgm:pt modelId="{2D7EECE7-5A25-44AC-A877-4B7049FFED8D}" type="parTrans" cxnId="{F1969C16-B582-4762-9061-E3DF3F6AA3EE}">
      <dgm:prSet/>
      <dgm:spPr/>
      <dgm:t>
        <a:bodyPr/>
        <a:lstStyle/>
        <a:p>
          <a:endParaRPr lang="en-US"/>
        </a:p>
      </dgm:t>
    </dgm:pt>
    <dgm:pt modelId="{CD9AA984-3835-44BE-9305-4C4999104A92}" type="sibTrans" cxnId="{F1969C16-B582-4762-9061-E3DF3F6AA3EE}">
      <dgm:prSet/>
      <dgm:spPr/>
      <dgm:t>
        <a:bodyPr/>
        <a:lstStyle/>
        <a:p>
          <a:endParaRPr lang="en-US"/>
        </a:p>
      </dgm:t>
    </dgm:pt>
    <dgm:pt modelId="{946AE35D-2697-47A0-BFFA-4DC325A2D50F}">
      <dgm:prSet phldrT="[Text]" custT="1"/>
      <dgm:spPr/>
      <dgm:t>
        <a:bodyPr/>
        <a:lstStyle/>
        <a:p>
          <a:pPr algn="l"/>
          <a:r>
            <a:rPr lang="en-US" sz="1200" b="1" dirty="0" smtClean="0"/>
            <a:t>Using Diagnostic Tools guide</a:t>
          </a:r>
          <a:endParaRPr lang="en-US" sz="1200" b="1" dirty="0"/>
        </a:p>
      </dgm:t>
    </dgm:pt>
    <dgm:pt modelId="{71E726AA-FBAE-43F3-A6D9-916F9D07B79B}" type="parTrans" cxnId="{DF756D67-0D79-4AC0-8BDF-ED275FCE22D0}">
      <dgm:prSet/>
      <dgm:spPr/>
      <dgm:t>
        <a:bodyPr/>
        <a:lstStyle/>
        <a:p>
          <a:endParaRPr lang="en-US"/>
        </a:p>
      </dgm:t>
    </dgm:pt>
    <dgm:pt modelId="{64C4CD2C-2C27-4593-A041-70062E942074}" type="sibTrans" cxnId="{DF756D67-0D79-4AC0-8BDF-ED275FCE22D0}">
      <dgm:prSet/>
      <dgm:spPr/>
      <dgm:t>
        <a:bodyPr/>
        <a:lstStyle/>
        <a:p>
          <a:endParaRPr lang="en-US"/>
        </a:p>
      </dgm:t>
    </dgm:pt>
    <dgm:pt modelId="{0920743E-EB4C-4C35-8F4F-CAF41D909287}">
      <dgm:prSet phldrT="[Text]" custT="1"/>
      <dgm:spPr/>
      <dgm:t>
        <a:bodyPr/>
        <a:lstStyle/>
        <a:p>
          <a:pPr algn="l"/>
          <a:r>
            <a:rPr lang="en-US" sz="1200" b="1" dirty="0" smtClean="0"/>
            <a:t>Videos for parents</a:t>
          </a:r>
          <a:endParaRPr lang="en-US" sz="1200" b="1" dirty="0"/>
        </a:p>
      </dgm:t>
    </dgm:pt>
    <dgm:pt modelId="{2ACAD20B-F276-485B-957A-E80ADAF16507}" type="parTrans" cxnId="{0ADC7B8E-E88D-4C60-8CE1-B9A25048340F}">
      <dgm:prSet/>
      <dgm:spPr/>
      <dgm:t>
        <a:bodyPr/>
        <a:lstStyle/>
        <a:p>
          <a:endParaRPr lang="en-US"/>
        </a:p>
      </dgm:t>
    </dgm:pt>
    <dgm:pt modelId="{9B5B2EA6-5AD2-4E42-A79D-C7EEE9A9D09E}" type="sibTrans" cxnId="{0ADC7B8E-E88D-4C60-8CE1-B9A25048340F}">
      <dgm:prSet/>
      <dgm:spPr/>
      <dgm:t>
        <a:bodyPr/>
        <a:lstStyle/>
        <a:p>
          <a:endParaRPr lang="en-US"/>
        </a:p>
      </dgm:t>
    </dgm:pt>
    <dgm:pt modelId="{57447CA2-01C9-40EA-BC28-A8CBD53E4467}">
      <dgm:prSet phldrT="[Text]" custT="1"/>
      <dgm:spPr/>
      <dgm:t>
        <a:bodyPr/>
        <a:lstStyle/>
        <a:p>
          <a:pPr algn="l"/>
          <a:r>
            <a:rPr lang="en-US" sz="1100" b="1" dirty="0" smtClean="0"/>
            <a:t>Presentations for classrooms </a:t>
          </a:r>
          <a:r>
            <a:rPr lang="en-US" sz="1100" dirty="0" smtClean="0"/>
            <a:t>(“Don’t cancel class” initiative)</a:t>
          </a:r>
          <a:endParaRPr lang="en-US" sz="1100" dirty="0"/>
        </a:p>
      </dgm:t>
    </dgm:pt>
    <dgm:pt modelId="{7CD6672D-A663-46C0-9EA1-F1D921F46DA8}" type="parTrans" cxnId="{F32AE64B-8CEF-4F02-A867-B01D1E63E2CF}">
      <dgm:prSet/>
      <dgm:spPr/>
      <dgm:t>
        <a:bodyPr/>
        <a:lstStyle/>
        <a:p>
          <a:endParaRPr lang="en-US"/>
        </a:p>
      </dgm:t>
    </dgm:pt>
    <dgm:pt modelId="{1DF8AF8C-125C-48D3-866C-ABA7362977D0}" type="sibTrans" cxnId="{F32AE64B-8CEF-4F02-A867-B01D1E63E2CF}">
      <dgm:prSet/>
      <dgm:spPr/>
      <dgm:t>
        <a:bodyPr/>
        <a:lstStyle/>
        <a:p>
          <a:endParaRPr lang="en-US"/>
        </a:p>
      </dgm:t>
    </dgm:pt>
    <dgm:pt modelId="{FDFEBDEA-3DB2-485A-BCF6-D112649F1ED2}">
      <dgm:prSet phldrT="[Text]" custT="1"/>
      <dgm:spPr/>
      <dgm:t>
        <a:bodyPr/>
        <a:lstStyle/>
        <a:p>
          <a:pPr algn="l"/>
          <a:r>
            <a:rPr lang="en-US" sz="1200" b="1" dirty="0" smtClean="0"/>
            <a:t>Site visit guide</a:t>
          </a:r>
          <a:endParaRPr lang="en-US" sz="1200" b="1" dirty="0"/>
        </a:p>
      </dgm:t>
    </dgm:pt>
    <dgm:pt modelId="{DF432A80-BE3C-4655-9ACE-B1476EE96132}" type="parTrans" cxnId="{746FC528-68EC-476A-BEB4-24EB5BCE8D35}">
      <dgm:prSet/>
      <dgm:spPr/>
      <dgm:t>
        <a:bodyPr/>
        <a:lstStyle/>
        <a:p>
          <a:endParaRPr lang="en-US"/>
        </a:p>
      </dgm:t>
    </dgm:pt>
    <dgm:pt modelId="{A39C641E-2216-47E3-A93E-E7FBA7B42907}" type="sibTrans" cxnId="{746FC528-68EC-476A-BEB4-24EB5BCE8D35}">
      <dgm:prSet/>
      <dgm:spPr/>
      <dgm:t>
        <a:bodyPr/>
        <a:lstStyle/>
        <a:p>
          <a:endParaRPr lang="en-US"/>
        </a:p>
      </dgm:t>
    </dgm:pt>
    <dgm:pt modelId="{3DB3CC8E-DBAF-4A48-AAF5-8D1413372CBA}">
      <dgm:prSet phldrT="[Text]" custT="1"/>
      <dgm:spPr/>
      <dgm:t>
        <a:bodyPr/>
        <a:lstStyle/>
        <a:p>
          <a:pPr algn="l"/>
          <a:r>
            <a:rPr lang="en-US" sz="1200" b="1" dirty="0" smtClean="0"/>
            <a:t>Videos</a:t>
          </a:r>
          <a:r>
            <a:rPr lang="en-US" sz="1200" dirty="0" smtClean="0"/>
            <a:t> </a:t>
          </a:r>
          <a:r>
            <a:rPr lang="en-US" sz="1100" dirty="0" smtClean="0"/>
            <a:t>on career topics (produced by CC staff/interns)</a:t>
          </a:r>
          <a:endParaRPr lang="en-US" sz="1100" dirty="0"/>
        </a:p>
      </dgm:t>
    </dgm:pt>
    <dgm:pt modelId="{495C8D2C-669B-4314-ACFE-22B441B4B771}" type="parTrans" cxnId="{9DCCCAEE-98F9-4011-8009-3D49D57F1679}">
      <dgm:prSet/>
      <dgm:spPr/>
      <dgm:t>
        <a:bodyPr/>
        <a:lstStyle/>
        <a:p>
          <a:endParaRPr lang="en-US"/>
        </a:p>
      </dgm:t>
    </dgm:pt>
    <dgm:pt modelId="{4F68A02A-C859-4F4A-A058-79C2D28BDE68}" type="sibTrans" cxnId="{9DCCCAEE-98F9-4011-8009-3D49D57F1679}">
      <dgm:prSet/>
      <dgm:spPr/>
      <dgm:t>
        <a:bodyPr/>
        <a:lstStyle/>
        <a:p>
          <a:endParaRPr lang="en-US"/>
        </a:p>
      </dgm:t>
    </dgm:pt>
    <dgm:pt modelId="{DD645383-094D-41CF-8389-49121A0567ED}" type="pres">
      <dgm:prSet presAssocID="{7E0E273F-A226-476E-9889-72B111330A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56E3CA-39DB-4FD0-B09B-C31C8E971B6B}" type="pres">
      <dgm:prSet presAssocID="{7E0E273F-A226-476E-9889-72B111330ACB}" presName="bkgdShp" presStyleLbl="alignAccFollowNode1" presStyleIdx="0" presStyleCnt="1" custScaleY="38650" custLinFactNeighborY="-23395"/>
      <dgm:spPr/>
    </dgm:pt>
    <dgm:pt modelId="{37D3AB51-41A4-43D4-A2DB-31BB2A965DD1}" type="pres">
      <dgm:prSet presAssocID="{7E0E273F-A226-476E-9889-72B111330ACB}" presName="linComp" presStyleCnt="0"/>
      <dgm:spPr/>
    </dgm:pt>
    <dgm:pt modelId="{2DCAF97D-0743-4781-8ED6-FD163BA8582F}" type="pres">
      <dgm:prSet presAssocID="{AD1BD73C-8369-42F4-BA2B-E4ED3D2DFB3D}" presName="compNode" presStyleCnt="0"/>
      <dgm:spPr/>
    </dgm:pt>
    <dgm:pt modelId="{B2A39370-EE81-478A-92FB-43273D217B6C}" type="pres">
      <dgm:prSet presAssocID="{AD1BD73C-8369-42F4-BA2B-E4ED3D2DFB3D}" presName="node" presStyleLbl="node1" presStyleIdx="0" presStyleCnt="5" custScaleX="99959" custScaleY="146344" custLinFactNeighborY="-70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79DB-21C3-4559-BD7A-AE30769C0227}" type="pres">
      <dgm:prSet presAssocID="{AD1BD73C-8369-42F4-BA2B-E4ED3D2DFB3D}" presName="invisiNode" presStyleLbl="node1" presStyleIdx="0" presStyleCnt="5"/>
      <dgm:spPr/>
    </dgm:pt>
    <dgm:pt modelId="{892F75FC-1FDC-4851-A024-B107B0341B91}" type="pres">
      <dgm:prSet presAssocID="{AD1BD73C-8369-42F4-BA2B-E4ED3D2DFB3D}" presName="imagNode" presStyleLbl="fgImgPlace1" presStyleIdx="0" presStyleCnt="5" custScaleX="69555" custScaleY="69555" custLinFactNeighborX="-874" custLinFactNeighborY="-2368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fr-FR"/>
        </a:p>
      </dgm:t>
    </dgm:pt>
    <dgm:pt modelId="{E1851293-B791-42D0-A002-8F6B52DDA2F1}" type="pres">
      <dgm:prSet presAssocID="{C50A1879-487B-4910-8534-8F678DA179A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15E8D51-F6D3-4FF3-90A2-196775D49992}" type="pres">
      <dgm:prSet presAssocID="{FFA5AC84-59F8-4724-B434-9B31DE379A06}" presName="compNode" presStyleCnt="0"/>
      <dgm:spPr/>
    </dgm:pt>
    <dgm:pt modelId="{8DE505FB-0B81-48F7-B7FA-EDA4CAF053E8}" type="pres">
      <dgm:prSet presAssocID="{FFA5AC84-59F8-4724-B434-9B31DE379A06}" presName="node" presStyleLbl="node1" presStyleIdx="1" presStyleCnt="5" custScaleX="102513" custScaleY="145037" custLinFactNeighborY="-85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55F3AC-95CB-4A2E-A790-2F4F4E1CBF68}" type="pres">
      <dgm:prSet presAssocID="{FFA5AC84-59F8-4724-B434-9B31DE379A06}" presName="invisiNode" presStyleLbl="node1" presStyleIdx="1" presStyleCnt="5"/>
      <dgm:spPr/>
    </dgm:pt>
    <dgm:pt modelId="{958F0188-A095-44BF-99E8-D644770361C8}" type="pres">
      <dgm:prSet presAssocID="{FFA5AC84-59F8-4724-B434-9B31DE379A06}" presName="imagNode" presStyleLbl="fgImgPlace1" presStyleIdx="1" presStyleCnt="5" custScaleX="69555" custScaleY="69555" custLinFactNeighborX="-1747" custLinFactNeighborY="-2368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DDE69962-07C1-4683-B94F-D8F7F46AF091}" type="pres">
      <dgm:prSet presAssocID="{D714B8B3-2969-4689-ABAD-0081EDC3BA2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14F79A4-C2E0-4241-B4F5-9BC9E0204269}" type="pres">
      <dgm:prSet presAssocID="{B7FF3D32-2DE9-4D6F-9B01-C07C2D774791}" presName="compNode" presStyleCnt="0"/>
      <dgm:spPr/>
    </dgm:pt>
    <dgm:pt modelId="{A09E7D4E-9721-4047-BDE2-6A3C7AA56EAB}" type="pres">
      <dgm:prSet presAssocID="{B7FF3D32-2DE9-4D6F-9B01-C07C2D774791}" presName="node" presStyleLbl="node1" presStyleIdx="2" presStyleCnt="5" custScaleX="97612" custScaleY="147191" custLinFactNeighborY="-75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897EC4-5761-4DFA-9A95-67254C3986C4}" type="pres">
      <dgm:prSet presAssocID="{B7FF3D32-2DE9-4D6F-9B01-C07C2D774791}" presName="invisiNode" presStyleLbl="node1" presStyleIdx="2" presStyleCnt="5"/>
      <dgm:spPr/>
    </dgm:pt>
    <dgm:pt modelId="{EBE91791-C4F8-4987-A4BF-FDD48A4F4F32}" type="pres">
      <dgm:prSet presAssocID="{B7FF3D32-2DE9-4D6F-9B01-C07C2D774791}" presName="imagNode" presStyleLbl="fgImgPlace1" presStyleIdx="2" presStyleCnt="5" custScaleX="69555" custScaleY="69555" custLinFactNeighborX="679" custLinFactNeighborY="-2368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fr-FR"/>
        </a:p>
      </dgm:t>
    </dgm:pt>
    <dgm:pt modelId="{9F98EB46-8311-4F06-A26F-D2B2FA1F7AD1}" type="pres">
      <dgm:prSet presAssocID="{A85A1241-0687-4CE5-AA1E-E669996BD1E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E128EC63-EA1A-4E67-BC4C-BCD94285B938}" type="pres">
      <dgm:prSet presAssocID="{77DB924F-AF01-465C-8398-5166866A6F20}" presName="compNode" presStyleCnt="0"/>
      <dgm:spPr/>
    </dgm:pt>
    <dgm:pt modelId="{F71E41F0-EAE8-4DBB-8D8B-F368AD0C8582}" type="pres">
      <dgm:prSet presAssocID="{77DB924F-AF01-465C-8398-5166866A6F20}" presName="node" presStyleLbl="node1" presStyleIdx="3" presStyleCnt="5" custScaleY="146609" custLinFactNeighborX="876" custLinFactNeighborY="-78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6F2078-5C7D-4830-AE2A-82616B09E518}" type="pres">
      <dgm:prSet presAssocID="{77DB924F-AF01-465C-8398-5166866A6F20}" presName="invisiNode" presStyleLbl="node1" presStyleIdx="3" presStyleCnt="5"/>
      <dgm:spPr/>
    </dgm:pt>
    <dgm:pt modelId="{57D36C5D-204F-42F9-A506-748ADB0C6FAA}" type="pres">
      <dgm:prSet presAssocID="{77DB924F-AF01-465C-8398-5166866A6F20}" presName="imagNode" presStyleLbl="fgImgPlace1" presStyleIdx="3" presStyleCnt="5" custScaleX="69555" custScaleY="69555" custLinFactNeighborY="-2522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8E6F89D1-9E0D-4526-8828-BAF36DF25638}" type="pres">
      <dgm:prSet presAssocID="{323CD7F7-58B3-4F35-B38F-ACDE6DAD68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BE29118-018E-490F-A173-75F3A63D16D9}" type="pres">
      <dgm:prSet presAssocID="{9618F9FC-A7C2-4597-BCB0-C73C8CE9DA0C}" presName="compNode" presStyleCnt="0"/>
      <dgm:spPr/>
    </dgm:pt>
    <dgm:pt modelId="{76477118-FF42-44FA-A109-1F3DD7458813}" type="pres">
      <dgm:prSet presAssocID="{9618F9FC-A7C2-4597-BCB0-C73C8CE9DA0C}" presName="node" presStyleLbl="node1" presStyleIdx="4" presStyleCnt="5" custScaleX="96375" custScaleY="146883" custLinFactNeighborY="-75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052F50-4982-42DB-BD3D-23561E4D1437}" type="pres">
      <dgm:prSet presAssocID="{9618F9FC-A7C2-4597-BCB0-C73C8CE9DA0C}" presName="invisiNode" presStyleLbl="node1" presStyleIdx="4" presStyleCnt="5"/>
      <dgm:spPr/>
    </dgm:pt>
    <dgm:pt modelId="{6437705C-282B-47BC-88EE-65A9A1F2494F}" type="pres">
      <dgm:prSet presAssocID="{9618F9FC-A7C2-4597-BCB0-C73C8CE9DA0C}" presName="imagNode" presStyleLbl="fgImgPlace1" presStyleIdx="4" presStyleCnt="5" custScaleX="63832" custScaleY="59469" custLinFactNeighborX="-519" custLinFactNeighborY="-13481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fr-FR"/>
        </a:p>
      </dgm:t>
    </dgm:pt>
  </dgm:ptLst>
  <dgm:cxnLst>
    <dgm:cxn modelId="{EEE7B95B-F27D-487F-9364-5B7E46F50177}" srcId="{77DB924F-AF01-465C-8398-5166866A6F20}" destId="{CDF9703E-5246-4B0C-A4CF-275AEAE3E08A}" srcOrd="1" destOrd="0" parTransId="{C41646FE-4C05-4046-9567-4803DB5482C1}" sibTransId="{A653641D-3D36-426A-835E-B9BD329A46B4}"/>
    <dgm:cxn modelId="{292A2FB0-B3EB-4599-A697-158D3861F9B9}" srcId="{AD1BD73C-8369-42F4-BA2B-E4ED3D2DFB3D}" destId="{1848104C-6D4D-4A5A-951B-788D41DC68D7}" srcOrd="3" destOrd="0" parTransId="{B546EF41-7474-4460-8100-2AFC3282411F}" sibTransId="{F70C0DF5-43DA-4EC6-8DF2-474A23A59BC7}"/>
    <dgm:cxn modelId="{39EBC30A-1D4D-45AA-9A6B-3C5874C74F08}" type="presOf" srcId="{946AE35D-2697-47A0-BFFA-4DC325A2D50F}" destId="{F71E41F0-EAE8-4DBB-8D8B-F368AD0C8582}" srcOrd="0" destOrd="7" presId="urn:microsoft.com/office/officeart/2005/8/layout/pList2"/>
    <dgm:cxn modelId="{685F943C-A9E1-4652-9D18-C8E2BFA35668}" srcId="{B7FF3D32-2DE9-4D6F-9B01-C07C2D774791}" destId="{995CADBF-1BA4-4867-8A47-1D59356B29D3}" srcOrd="0" destOrd="0" parTransId="{95F7A83B-1877-4C3D-B7C7-59907D4CA384}" sibTransId="{1370C22F-BA85-42B8-AA0B-8F3B7F5610A3}"/>
    <dgm:cxn modelId="{550F43E8-02F7-4EE3-8422-6F86A8EFF4D0}" type="presOf" srcId="{9A08EB0B-819E-4B5B-A538-BD008288F73B}" destId="{F71E41F0-EAE8-4DBB-8D8B-F368AD0C8582}" srcOrd="0" destOrd="6" presId="urn:microsoft.com/office/officeart/2005/8/layout/pList2"/>
    <dgm:cxn modelId="{445279E7-6D72-4417-AA7E-9E4D78090E51}" srcId="{7E0E273F-A226-476E-9889-72B111330ACB}" destId="{77DB924F-AF01-465C-8398-5166866A6F20}" srcOrd="3" destOrd="0" parTransId="{50029375-05A1-4A2B-A04F-A98C4832047F}" sibTransId="{323CD7F7-58B3-4F35-B38F-ACDE6DAD689B}"/>
    <dgm:cxn modelId="{7E98170F-BE55-417A-BC4D-CA818F7930C1}" srcId="{B7FF3D32-2DE9-4D6F-9B01-C07C2D774791}" destId="{EB215D97-14AC-404C-8F6E-481D7EE912F5}" srcOrd="1" destOrd="0" parTransId="{6CF3AC3E-38A0-4242-B645-1FC5A25BB4F2}" sibTransId="{BDA73C0B-8746-49C8-BC9A-5256644CF3DD}"/>
    <dgm:cxn modelId="{8ECFD548-A652-4BB1-8216-6A826B69BA81}" type="presOf" srcId="{CDF9703E-5246-4B0C-A4CF-275AEAE3E08A}" destId="{F71E41F0-EAE8-4DBB-8D8B-F368AD0C8582}" srcOrd="0" destOrd="2" presId="urn:microsoft.com/office/officeart/2005/8/layout/pList2"/>
    <dgm:cxn modelId="{6010FDA0-5D61-410C-9254-777BDD80FA91}" type="presOf" srcId="{CD1FB45A-A9DD-4DFD-8A7A-5AF5509DE2D1}" destId="{F71E41F0-EAE8-4DBB-8D8B-F368AD0C8582}" srcOrd="0" destOrd="5" presId="urn:microsoft.com/office/officeart/2005/8/layout/pList2"/>
    <dgm:cxn modelId="{E1EC767A-9D3F-4318-8245-E036395DC2BB}" type="presOf" srcId="{7E0E273F-A226-476E-9889-72B111330ACB}" destId="{DD645383-094D-41CF-8389-49121A0567ED}" srcOrd="0" destOrd="0" presId="urn:microsoft.com/office/officeart/2005/8/layout/pList2"/>
    <dgm:cxn modelId="{2017E26D-EA3F-4F0C-A16B-F93A321A7AF4}" srcId="{7E0E273F-A226-476E-9889-72B111330ACB}" destId="{B7FF3D32-2DE9-4D6F-9B01-C07C2D774791}" srcOrd="2" destOrd="0" parTransId="{31C77B33-70D4-4082-8B81-F9A45023E2AB}" sibTransId="{A85A1241-0687-4CE5-AA1E-E669996BD1EA}"/>
    <dgm:cxn modelId="{EBF8901F-120F-4DB0-BF1E-95770CCE0C8F}" type="presOf" srcId="{C7D5A74A-565E-4A07-BB3F-964B1569C4F4}" destId="{F71E41F0-EAE8-4DBB-8D8B-F368AD0C8582}" srcOrd="0" destOrd="3" presId="urn:microsoft.com/office/officeart/2005/8/layout/pList2"/>
    <dgm:cxn modelId="{F32AE64B-8CEF-4F02-A867-B01D1E63E2CF}" srcId="{FFA5AC84-59F8-4724-B434-9B31DE379A06}" destId="{57447CA2-01C9-40EA-BC28-A8CBD53E4467}" srcOrd="1" destOrd="0" parTransId="{7CD6672D-A663-46C0-9EA1-F1D921F46DA8}" sibTransId="{1DF8AF8C-125C-48D3-866C-ABA7362977D0}"/>
    <dgm:cxn modelId="{29CF02AD-0340-44DC-9CFF-4623C0ED3540}" type="presOf" srcId="{FDFEBDEA-3DB2-485A-BCF6-D112649F1ED2}" destId="{F71E41F0-EAE8-4DBB-8D8B-F368AD0C8582}" srcOrd="0" destOrd="8" presId="urn:microsoft.com/office/officeart/2005/8/layout/pList2"/>
    <dgm:cxn modelId="{562D8F86-BADF-4C0E-93EE-354EB1B8CA28}" srcId="{9618F9FC-A7C2-4597-BCB0-C73C8CE9DA0C}" destId="{EA59F6D3-AB78-45E0-AD30-E3249BEF237D}" srcOrd="0" destOrd="0" parTransId="{090C6757-6BD8-4973-9630-3DC8104CBBC6}" sibTransId="{94885A16-43B7-4D05-989F-65FDF0C9BD5E}"/>
    <dgm:cxn modelId="{A1EF0131-87F7-4A0D-9685-1A827A18F6DF}" srcId="{77DB924F-AF01-465C-8398-5166866A6F20}" destId="{4021E38C-E0D7-4022-8AA8-7B5A4793DDFE}" srcOrd="3" destOrd="0" parTransId="{58CFC88B-38A8-4FAF-8894-F2B411C04D25}" sibTransId="{CC1E7183-C802-4ABA-B651-6D8D2F10329C}"/>
    <dgm:cxn modelId="{5FD326AD-7C2B-4093-BC36-F5C3B27D13F3}" type="presOf" srcId="{B7FF3D32-2DE9-4D6F-9B01-C07C2D774791}" destId="{A09E7D4E-9721-4047-BDE2-6A3C7AA56EAB}" srcOrd="0" destOrd="0" presId="urn:microsoft.com/office/officeart/2005/8/layout/pList2"/>
    <dgm:cxn modelId="{2A66A38A-24D8-4ECE-A6F5-DC3D19013C48}" type="presOf" srcId="{DCC9F589-A344-4CF4-9275-1B5C5F831A37}" destId="{B2A39370-EE81-478A-92FB-43273D217B6C}" srcOrd="0" destOrd="1" presId="urn:microsoft.com/office/officeart/2005/8/layout/pList2"/>
    <dgm:cxn modelId="{59CEA2EC-BE8C-4196-A648-B2D35329E55F}" type="presOf" srcId="{EA59F6D3-AB78-45E0-AD30-E3249BEF237D}" destId="{76477118-FF42-44FA-A109-1F3DD7458813}" srcOrd="0" destOrd="1" presId="urn:microsoft.com/office/officeart/2005/8/layout/pList2"/>
    <dgm:cxn modelId="{9BCABD67-9824-4A5D-A2AD-60E170DBD77E}" srcId="{77DB924F-AF01-465C-8398-5166866A6F20}" destId="{C7D5A74A-565E-4A07-BB3F-964B1569C4F4}" srcOrd="2" destOrd="0" parTransId="{34487F1B-4D2A-4983-9E95-C8A2E4F58079}" sibTransId="{8AA346B4-E604-4C30-8494-65478B5F05D8}"/>
    <dgm:cxn modelId="{9F7AE5C2-B867-4A52-A56E-8CBA4C48B620}" type="presOf" srcId="{0920743E-EB4C-4C35-8F4F-CAF41D909287}" destId="{76477118-FF42-44FA-A109-1F3DD7458813}" srcOrd="0" destOrd="2" presId="urn:microsoft.com/office/officeart/2005/8/layout/pList2"/>
    <dgm:cxn modelId="{64EA233D-229F-4201-9BFE-44FFCD5B829C}" type="presOf" srcId="{AD1BD73C-8369-42F4-BA2B-E4ED3D2DFB3D}" destId="{B2A39370-EE81-478A-92FB-43273D217B6C}" srcOrd="0" destOrd="0" presId="urn:microsoft.com/office/officeart/2005/8/layout/pList2"/>
    <dgm:cxn modelId="{F1969C16-B582-4762-9061-E3DF3F6AA3EE}" srcId="{77DB924F-AF01-465C-8398-5166866A6F20}" destId="{9A08EB0B-819E-4B5B-A538-BD008288F73B}" srcOrd="5" destOrd="0" parTransId="{2D7EECE7-5A25-44AC-A877-4B7049FFED8D}" sibTransId="{CD9AA984-3835-44BE-9305-4C4999104A92}"/>
    <dgm:cxn modelId="{B56BA7E9-3566-46F4-90FD-66AB61ECB693}" type="presOf" srcId="{5F14FCA6-2285-4707-AB86-E09C3641DFAF}" destId="{B2A39370-EE81-478A-92FB-43273D217B6C}" srcOrd="0" destOrd="2" presId="urn:microsoft.com/office/officeart/2005/8/layout/pList2"/>
    <dgm:cxn modelId="{EEE73756-AC10-47F7-BCE4-FD9D4E579B9C}" type="presOf" srcId="{4021E38C-E0D7-4022-8AA8-7B5A4793DDFE}" destId="{F71E41F0-EAE8-4DBB-8D8B-F368AD0C8582}" srcOrd="0" destOrd="4" presId="urn:microsoft.com/office/officeart/2005/8/layout/pList2"/>
    <dgm:cxn modelId="{46978246-B7E6-476A-A662-648A7AC44D06}" type="presOf" srcId="{9618F9FC-A7C2-4597-BCB0-C73C8CE9DA0C}" destId="{76477118-FF42-44FA-A109-1F3DD7458813}" srcOrd="0" destOrd="0" presId="urn:microsoft.com/office/officeart/2005/8/layout/pList2"/>
    <dgm:cxn modelId="{B07DD3C9-F470-4D78-B367-7C0F9B70334A}" type="presOf" srcId="{EB215D97-14AC-404C-8F6E-481D7EE912F5}" destId="{A09E7D4E-9721-4047-BDE2-6A3C7AA56EAB}" srcOrd="0" destOrd="2" presId="urn:microsoft.com/office/officeart/2005/8/layout/pList2"/>
    <dgm:cxn modelId="{F1F5643C-2783-4F30-B9EA-AC62F578C5A6}" type="presOf" srcId="{C50A1879-487B-4910-8534-8F678DA179A2}" destId="{E1851293-B791-42D0-A002-8F6B52DDA2F1}" srcOrd="0" destOrd="0" presId="urn:microsoft.com/office/officeart/2005/8/layout/pList2"/>
    <dgm:cxn modelId="{F5A13521-4A08-4DEB-B96C-8345FB5E0D67}" srcId="{AD1BD73C-8369-42F4-BA2B-E4ED3D2DFB3D}" destId="{DCC9F589-A344-4CF4-9275-1B5C5F831A37}" srcOrd="0" destOrd="0" parTransId="{671F9A1B-8ADC-4ABC-BBC7-020B21089988}" sibTransId="{93EEE7E6-38C6-498A-B4E9-2F24BC233EA2}"/>
    <dgm:cxn modelId="{0ADC7B8E-E88D-4C60-8CE1-B9A25048340F}" srcId="{9618F9FC-A7C2-4597-BCB0-C73C8CE9DA0C}" destId="{0920743E-EB4C-4C35-8F4F-CAF41D909287}" srcOrd="1" destOrd="0" parTransId="{2ACAD20B-F276-485B-957A-E80ADAF16507}" sibTransId="{9B5B2EA6-5AD2-4E42-A79D-C7EEE9A9D09E}"/>
    <dgm:cxn modelId="{746FC528-68EC-476A-BEB4-24EB5BCE8D35}" srcId="{77DB924F-AF01-465C-8398-5166866A6F20}" destId="{FDFEBDEA-3DB2-485A-BCF6-D112649F1ED2}" srcOrd="7" destOrd="0" parTransId="{DF432A80-BE3C-4655-9ACE-B1476EE96132}" sibTransId="{A39C641E-2216-47E3-A93E-E7FBA7B42907}"/>
    <dgm:cxn modelId="{6053D646-D380-4C4C-BCD8-50BDD04326E5}" type="presOf" srcId="{FFA5AC84-59F8-4724-B434-9B31DE379A06}" destId="{8DE505FB-0B81-48F7-B7FA-EDA4CAF053E8}" srcOrd="0" destOrd="0" presId="urn:microsoft.com/office/officeart/2005/8/layout/pList2"/>
    <dgm:cxn modelId="{D85B3A57-8D0C-4EA1-B1FE-DC80FF61DEEF}" type="presOf" srcId="{ADBF954F-EDED-4EFB-AFE0-90ABEB40F39C}" destId="{B2A39370-EE81-478A-92FB-43273D217B6C}" srcOrd="0" destOrd="3" presId="urn:microsoft.com/office/officeart/2005/8/layout/pList2"/>
    <dgm:cxn modelId="{CDB4E167-0092-4154-AA52-EFD592CAFC96}" type="presOf" srcId="{E52C2D1D-4250-4763-8311-7F535876D79B}" destId="{B2A39370-EE81-478A-92FB-43273D217B6C}" srcOrd="0" destOrd="5" presId="urn:microsoft.com/office/officeart/2005/8/layout/pList2"/>
    <dgm:cxn modelId="{8D5D6B18-6811-4D0F-897B-AA87FD1360A9}" type="presOf" srcId="{1848104C-6D4D-4A5A-951B-788D41DC68D7}" destId="{B2A39370-EE81-478A-92FB-43273D217B6C}" srcOrd="0" destOrd="4" presId="urn:microsoft.com/office/officeart/2005/8/layout/pList2"/>
    <dgm:cxn modelId="{5B40172C-441B-4B69-979A-BB0C869DC9C3}" type="presOf" srcId="{3DB3CC8E-DBAF-4A48-AAF5-8D1413372CBA}" destId="{B2A39370-EE81-478A-92FB-43273D217B6C}" srcOrd="0" destOrd="6" presId="urn:microsoft.com/office/officeart/2005/8/layout/pList2"/>
    <dgm:cxn modelId="{928AA0E9-08B9-49D3-AFD2-90369CF3B038}" type="presOf" srcId="{A85A1241-0687-4CE5-AA1E-E669996BD1EA}" destId="{9F98EB46-8311-4F06-A26F-D2B2FA1F7AD1}" srcOrd="0" destOrd="0" presId="urn:microsoft.com/office/officeart/2005/8/layout/pList2"/>
    <dgm:cxn modelId="{8B6D3E46-4F2D-417C-8F5A-CF5FE61B0CEC}" srcId="{77DB924F-AF01-465C-8398-5166866A6F20}" destId="{CD1FB45A-A9DD-4DFD-8A7A-5AF5509DE2D1}" srcOrd="4" destOrd="0" parTransId="{A0CC939B-DCCC-42F3-B945-4BF3B2F093ED}" sibTransId="{980D66C6-5876-43FD-9EA2-D5A49F700275}"/>
    <dgm:cxn modelId="{238F0299-5010-4B30-A2F0-F71BCE460C1F}" type="presOf" srcId="{0A815B73-4630-46D1-A4F4-1F05A16341F5}" destId="{F71E41F0-EAE8-4DBB-8D8B-F368AD0C8582}" srcOrd="0" destOrd="1" presId="urn:microsoft.com/office/officeart/2005/8/layout/pList2"/>
    <dgm:cxn modelId="{2C363C2F-430C-40FD-8F15-0DDE9679DE57}" type="presOf" srcId="{57447CA2-01C9-40EA-BC28-A8CBD53E4467}" destId="{8DE505FB-0B81-48F7-B7FA-EDA4CAF053E8}" srcOrd="0" destOrd="2" presId="urn:microsoft.com/office/officeart/2005/8/layout/pList2"/>
    <dgm:cxn modelId="{7E8E47C6-57EE-4913-A49A-7DD4ACE4F17C}" type="presOf" srcId="{E969619B-B959-41D5-B035-3AE576610D42}" destId="{8DE505FB-0B81-48F7-B7FA-EDA4CAF053E8}" srcOrd="0" destOrd="1" presId="urn:microsoft.com/office/officeart/2005/8/layout/pList2"/>
    <dgm:cxn modelId="{9DCCCAEE-98F9-4011-8009-3D49D57F1679}" srcId="{AD1BD73C-8369-42F4-BA2B-E4ED3D2DFB3D}" destId="{3DB3CC8E-DBAF-4A48-AAF5-8D1413372CBA}" srcOrd="5" destOrd="0" parTransId="{495C8D2C-669B-4314-ACFE-22B441B4B771}" sibTransId="{4F68A02A-C859-4F4A-A058-79C2D28BDE68}"/>
    <dgm:cxn modelId="{C59CB3E3-AA85-4635-8A63-C521CE9B38F5}" srcId="{7E0E273F-A226-476E-9889-72B111330ACB}" destId="{AD1BD73C-8369-42F4-BA2B-E4ED3D2DFB3D}" srcOrd="0" destOrd="0" parTransId="{15528738-AE9E-4D01-B66E-8BB598A174E8}" sibTransId="{C50A1879-487B-4910-8534-8F678DA179A2}"/>
    <dgm:cxn modelId="{C68130D7-1573-4F68-ACB6-FB887C655166}" srcId="{AD1BD73C-8369-42F4-BA2B-E4ED3D2DFB3D}" destId="{5F14FCA6-2285-4707-AB86-E09C3641DFAF}" srcOrd="1" destOrd="0" parTransId="{0391AE49-7CE6-4F9B-BCE0-394016DD014F}" sibTransId="{587283E5-49EA-4AD3-886F-CC148CE8F8B7}"/>
    <dgm:cxn modelId="{A40A6D2D-356F-4EF4-BC5E-45719E601D6D}" type="presOf" srcId="{323CD7F7-58B3-4F35-B38F-ACDE6DAD689B}" destId="{8E6F89D1-9E0D-4526-8828-BAF36DF25638}" srcOrd="0" destOrd="0" presId="urn:microsoft.com/office/officeart/2005/8/layout/pList2"/>
    <dgm:cxn modelId="{C96C9F67-4DFB-49F2-BCE8-BAE217B823A1}" type="presOf" srcId="{D714B8B3-2969-4689-ABAD-0081EDC3BA26}" destId="{DDE69962-07C1-4683-B94F-D8F7F46AF091}" srcOrd="0" destOrd="0" presId="urn:microsoft.com/office/officeart/2005/8/layout/pList2"/>
    <dgm:cxn modelId="{01216ED4-3A88-4CF3-A19F-1F0DC234E4A4}" srcId="{7E0E273F-A226-476E-9889-72B111330ACB}" destId="{FFA5AC84-59F8-4724-B434-9B31DE379A06}" srcOrd="1" destOrd="0" parTransId="{8067DA8F-BAC3-4153-A212-8C9DF6F92EFD}" sibTransId="{D714B8B3-2969-4689-ABAD-0081EDC3BA26}"/>
    <dgm:cxn modelId="{288CB66F-C18B-4402-8ED0-EFBC34FB7246}" type="presOf" srcId="{77DB924F-AF01-465C-8398-5166866A6F20}" destId="{F71E41F0-EAE8-4DBB-8D8B-F368AD0C8582}" srcOrd="0" destOrd="0" presId="urn:microsoft.com/office/officeart/2005/8/layout/pList2"/>
    <dgm:cxn modelId="{6B41E421-C455-4928-B07A-7E8A298D3971}" srcId="{AD1BD73C-8369-42F4-BA2B-E4ED3D2DFB3D}" destId="{ADBF954F-EDED-4EFB-AFE0-90ABEB40F39C}" srcOrd="2" destOrd="0" parTransId="{F99056A9-BBCE-4B12-A1FE-4AE2579A6C6B}" sibTransId="{46D25EBE-D2F0-460B-97D4-EB78F61C36B1}"/>
    <dgm:cxn modelId="{DF756D67-0D79-4AC0-8BDF-ED275FCE22D0}" srcId="{77DB924F-AF01-465C-8398-5166866A6F20}" destId="{946AE35D-2697-47A0-BFFA-4DC325A2D50F}" srcOrd="6" destOrd="0" parTransId="{71E726AA-FBAE-43F3-A6D9-916F9D07B79B}" sibTransId="{64C4CD2C-2C27-4593-A041-70062E942074}"/>
    <dgm:cxn modelId="{F157DFC3-1C1F-4E04-AEAB-DEF6248348BB}" srcId="{7E0E273F-A226-476E-9889-72B111330ACB}" destId="{9618F9FC-A7C2-4597-BCB0-C73C8CE9DA0C}" srcOrd="4" destOrd="0" parTransId="{B727F96A-E1CD-49BA-90F3-C5E78B6D4AC8}" sibTransId="{E9F7D32B-FD38-49B1-B3A9-FD0EF5C1B359}"/>
    <dgm:cxn modelId="{AA584C9E-6E16-42EA-BE86-C25C3D2AEF74}" type="presOf" srcId="{995CADBF-1BA4-4867-8A47-1D59356B29D3}" destId="{A09E7D4E-9721-4047-BDE2-6A3C7AA56EAB}" srcOrd="0" destOrd="1" presId="urn:microsoft.com/office/officeart/2005/8/layout/pList2"/>
    <dgm:cxn modelId="{9A518DDC-67E6-4B6D-917B-D188B209C2CC}" srcId="{FFA5AC84-59F8-4724-B434-9B31DE379A06}" destId="{E969619B-B959-41D5-B035-3AE576610D42}" srcOrd="0" destOrd="0" parTransId="{BFE98309-B096-42A9-8D9E-22A1E99D0CDB}" sibTransId="{038DE807-8336-4DBB-8DB0-2132ADAF1AEB}"/>
    <dgm:cxn modelId="{49EEE908-7205-49D2-A8CB-6305B9F47D04}" srcId="{77DB924F-AF01-465C-8398-5166866A6F20}" destId="{0A815B73-4630-46D1-A4F4-1F05A16341F5}" srcOrd="0" destOrd="0" parTransId="{2AA86642-6406-49AA-8376-9363E7A4B9A2}" sibTransId="{1FAC854B-01A7-4F0D-A807-E35ED4186A84}"/>
    <dgm:cxn modelId="{895D0CB2-03DF-44F5-8178-866C204E4CF3}" srcId="{AD1BD73C-8369-42F4-BA2B-E4ED3D2DFB3D}" destId="{E52C2D1D-4250-4763-8311-7F535876D79B}" srcOrd="4" destOrd="0" parTransId="{6292AAA0-E4F2-40D4-8A2A-10F47DC991CC}" sibTransId="{A07B1863-A2F4-43EF-9883-BC477C56DB61}"/>
    <dgm:cxn modelId="{DD8CCAD2-D702-482D-B691-47D5271BDC74}" type="presParOf" srcId="{DD645383-094D-41CF-8389-49121A0567ED}" destId="{3D56E3CA-39DB-4FD0-B09B-C31C8E971B6B}" srcOrd="0" destOrd="0" presId="urn:microsoft.com/office/officeart/2005/8/layout/pList2"/>
    <dgm:cxn modelId="{663A3618-E460-401D-85EE-31A39596C388}" type="presParOf" srcId="{DD645383-094D-41CF-8389-49121A0567ED}" destId="{37D3AB51-41A4-43D4-A2DB-31BB2A965DD1}" srcOrd="1" destOrd="0" presId="urn:microsoft.com/office/officeart/2005/8/layout/pList2"/>
    <dgm:cxn modelId="{828E55CC-BA64-4BA0-A3E8-0ECEC46F3003}" type="presParOf" srcId="{37D3AB51-41A4-43D4-A2DB-31BB2A965DD1}" destId="{2DCAF97D-0743-4781-8ED6-FD163BA8582F}" srcOrd="0" destOrd="0" presId="urn:microsoft.com/office/officeart/2005/8/layout/pList2"/>
    <dgm:cxn modelId="{0D0DBD88-573D-4D56-A6B6-A650951F97BC}" type="presParOf" srcId="{2DCAF97D-0743-4781-8ED6-FD163BA8582F}" destId="{B2A39370-EE81-478A-92FB-43273D217B6C}" srcOrd="0" destOrd="0" presId="urn:microsoft.com/office/officeart/2005/8/layout/pList2"/>
    <dgm:cxn modelId="{5BF0240C-1206-4E1F-987A-D214597F9554}" type="presParOf" srcId="{2DCAF97D-0743-4781-8ED6-FD163BA8582F}" destId="{C2BB79DB-21C3-4559-BD7A-AE30769C0227}" srcOrd="1" destOrd="0" presId="urn:microsoft.com/office/officeart/2005/8/layout/pList2"/>
    <dgm:cxn modelId="{3C087B1B-B419-4EFE-9B3D-3BCB328E89DA}" type="presParOf" srcId="{2DCAF97D-0743-4781-8ED6-FD163BA8582F}" destId="{892F75FC-1FDC-4851-A024-B107B0341B91}" srcOrd="2" destOrd="0" presId="urn:microsoft.com/office/officeart/2005/8/layout/pList2"/>
    <dgm:cxn modelId="{6D5FEF84-D3DC-4C55-8F6D-CB34629CD2C2}" type="presParOf" srcId="{37D3AB51-41A4-43D4-A2DB-31BB2A965DD1}" destId="{E1851293-B791-42D0-A002-8F6B52DDA2F1}" srcOrd="1" destOrd="0" presId="urn:microsoft.com/office/officeart/2005/8/layout/pList2"/>
    <dgm:cxn modelId="{9CAC2524-6DE6-4F63-9280-8AE97E6217BA}" type="presParOf" srcId="{37D3AB51-41A4-43D4-A2DB-31BB2A965DD1}" destId="{315E8D51-F6D3-4FF3-90A2-196775D49992}" srcOrd="2" destOrd="0" presId="urn:microsoft.com/office/officeart/2005/8/layout/pList2"/>
    <dgm:cxn modelId="{C3EEFF4C-B5C0-4C73-88F5-52D669C2032A}" type="presParOf" srcId="{315E8D51-F6D3-4FF3-90A2-196775D49992}" destId="{8DE505FB-0B81-48F7-B7FA-EDA4CAF053E8}" srcOrd="0" destOrd="0" presId="urn:microsoft.com/office/officeart/2005/8/layout/pList2"/>
    <dgm:cxn modelId="{9120AEF6-D06D-47E8-A58E-F3BAAAEF8DC9}" type="presParOf" srcId="{315E8D51-F6D3-4FF3-90A2-196775D49992}" destId="{F655F3AC-95CB-4A2E-A790-2F4F4E1CBF68}" srcOrd="1" destOrd="0" presId="urn:microsoft.com/office/officeart/2005/8/layout/pList2"/>
    <dgm:cxn modelId="{FAA3082F-755E-4195-B03E-69F309B78B34}" type="presParOf" srcId="{315E8D51-F6D3-4FF3-90A2-196775D49992}" destId="{958F0188-A095-44BF-99E8-D644770361C8}" srcOrd="2" destOrd="0" presId="urn:microsoft.com/office/officeart/2005/8/layout/pList2"/>
    <dgm:cxn modelId="{F1591725-BF80-4495-8382-E06C0E5A1B20}" type="presParOf" srcId="{37D3AB51-41A4-43D4-A2DB-31BB2A965DD1}" destId="{DDE69962-07C1-4683-B94F-D8F7F46AF091}" srcOrd="3" destOrd="0" presId="urn:microsoft.com/office/officeart/2005/8/layout/pList2"/>
    <dgm:cxn modelId="{C5FBDF6B-2CE7-446C-AD4E-2908B5CB6287}" type="presParOf" srcId="{37D3AB51-41A4-43D4-A2DB-31BB2A965DD1}" destId="{014F79A4-C2E0-4241-B4F5-9BC9E0204269}" srcOrd="4" destOrd="0" presId="urn:microsoft.com/office/officeart/2005/8/layout/pList2"/>
    <dgm:cxn modelId="{B5D8A557-1B98-451A-A3D0-82C3401FF933}" type="presParOf" srcId="{014F79A4-C2E0-4241-B4F5-9BC9E0204269}" destId="{A09E7D4E-9721-4047-BDE2-6A3C7AA56EAB}" srcOrd="0" destOrd="0" presId="urn:microsoft.com/office/officeart/2005/8/layout/pList2"/>
    <dgm:cxn modelId="{ABF0845A-1396-496A-8102-DC43B567869A}" type="presParOf" srcId="{014F79A4-C2E0-4241-B4F5-9BC9E0204269}" destId="{84897EC4-5761-4DFA-9A95-67254C3986C4}" srcOrd="1" destOrd="0" presId="urn:microsoft.com/office/officeart/2005/8/layout/pList2"/>
    <dgm:cxn modelId="{16BA4DA8-D3EF-4918-BD59-57F9D66A04B1}" type="presParOf" srcId="{014F79A4-C2E0-4241-B4F5-9BC9E0204269}" destId="{EBE91791-C4F8-4987-A4BF-FDD48A4F4F32}" srcOrd="2" destOrd="0" presId="urn:microsoft.com/office/officeart/2005/8/layout/pList2"/>
    <dgm:cxn modelId="{3F22B1B2-0063-481A-8738-83CEA3291BCD}" type="presParOf" srcId="{37D3AB51-41A4-43D4-A2DB-31BB2A965DD1}" destId="{9F98EB46-8311-4F06-A26F-D2B2FA1F7AD1}" srcOrd="5" destOrd="0" presId="urn:microsoft.com/office/officeart/2005/8/layout/pList2"/>
    <dgm:cxn modelId="{706BBCA0-671D-4976-9747-6D44BD527786}" type="presParOf" srcId="{37D3AB51-41A4-43D4-A2DB-31BB2A965DD1}" destId="{E128EC63-EA1A-4E67-BC4C-BCD94285B938}" srcOrd="6" destOrd="0" presId="urn:microsoft.com/office/officeart/2005/8/layout/pList2"/>
    <dgm:cxn modelId="{A183F375-4720-483D-8D20-91EFEDF69323}" type="presParOf" srcId="{E128EC63-EA1A-4E67-BC4C-BCD94285B938}" destId="{F71E41F0-EAE8-4DBB-8D8B-F368AD0C8582}" srcOrd="0" destOrd="0" presId="urn:microsoft.com/office/officeart/2005/8/layout/pList2"/>
    <dgm:cxn modelId="{3407A7A2-1C8A-4706-A102-500965E83D3C}" type="presParOf" srcId="{E128EC63-EA1A-4E67-BC4C-BCD94285B938}" destId="{836F2078-5C7D-4830-AE2A-82616B09E518}" srcOrd="1" destOrd="0" presId="urn:microsoft.com/office/officeart/2005/8/layout/pList2"/>
    <dgm:cxn modelId="{2B3C09FF-1A58-4CD1-9C05-FCD108FB0490}" type="presParOf" srcId="{E128EC63-EA1A-4E67-BC4C-BCD94285B938}" destId="{57D36C5D-204F-42F9-A506-748ADB0C6FAA}" srcOrd="2" destOrd="0" presId="urn:microsoft.com/office/officeart/2005/8/layout/pList2"/>
    <dgm:cxn modelId="{8BEA21B0-872E-4361-AB81-BC75A3671EFA}" type="presParOf" srcId="{37D3AB51-41A4-43D4-A2DB-31BB2A965DD1}" destId="{8E6F89D1-9E0D-4526-8828-BAF36DF25638}" srcOrd="7" destOrd="0" presId="urn:microsoft.com/office/officeart/2005/8/layout/pList2"/>
    <dgm:cxn modelId="{4064DDE4-B7AF-477C-B920-C34C18DF76DB}" type="presParOf" srcId="{37D3AB51-41A4-43D4-A2DB-31BB2A965DD1}" destId="{4BE29118-018E-490F-A173-75F3A63D16D9}" srcOrd="8" destOrd="0" presId="urn:microsoft.com/office/officeart/2005/8/layout/pList2"/>
    <dgm:cxn modelId="{5D15AB8A-DAAA-4D81-87AD-BC0985693110}" type="presParOf" srcId="{4BE29118-018E-490F-A173-75F3A63D16D9}" destId="{76477118-FF42-44FA-A109-1F3DD7458813}" srcOrd="0" destOrd="0" presId="urn:microsoft.com/office/officeart/2005/8/layout/pList2"/>
    <dgm:cxn modelId="{5DA8D298-0479-4404-9FB8-917590C42D37}" type="presParOf" srcId="{4BE29118-018E-490F-A173-75F3A63D16D9}" destId="{CE052F50-4982-42DB-BD3D-23561E4D1437}" srcOrd="1" destOrd="0" presId="urn:microsoft.com/office/officeart/2005/8/layout/pList2"/>
    <dgm:cxn modelId="{0D92A8EB-67F2-40AB-863F-8DDB7815FF94}" type="presParOf" srcId="{4BE29118-018E-490F-A173-75F3A63D16D9}" destId="{6437705C-282B-47BC-88EE-65A9A1F2494F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A5B2A-5992-41FB-9AA7-E73D980EBF8D}">
      <dsp:nvSpPr>
        <dsp:cNvPr id="0" name=""/>
        <dsp:cNvSpPr/>
      </dsp:nvSpPr>
      <dsp:spPr>
        <a:xfrm>
          <a:off x="3174007" y="3160"/>
          <a:ext cx="1779984" cy="1156989"/>
        </a:xfrm>
        <a:prstGeom prst="roundRect">
          <a:avLst/>
        </a:prstGeom>
        <a:solidFill>
          <a:srgbClr val="FC8A0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tx1"/>
              </a:solidFill>
            </a:rPr>
            <a:t>Compétences niveau supérieur de pensée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3230487" y="59640"/>
        <a:ext cx="1667024" cy="1044029"/>
      </dsp:txXfrm>
    </dsp:sp>
    <dsp:sp modelId="{B7C1AEF1-42CE-49D6-A4A5-2F681A44CBFB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3212328" y="183458"/>
              </a:moveTo>
              <a:arcTo wR="2310126" hR="2310126" stAng="17579295" swAng="195999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23CD9E-6568-4A0B-8D5A-8C5419D2ECE3}">
      <dsp:nvSpPr>
        <dsp:cNvPr id="0" name=""/>
        <dsp:cNvSpPr/>
      </dsp:nvSpPr>
      <dsp:spPr>
        <a:xfrm>
          <a:off x="5371068" y="1599418"/>
          <a:ext cx="1779984" cy="1156989"/>
        </a:xfrm>
        <a:prstGeom prst="roundRect">
          <a:avLst/>
        </a:prstGeom>
        <a:solidFill>
          <a:srgbClr val="FC8A0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tx1"/>
              </a:solidFill>
            </a:rPr>
            <a:t>Communication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427548" y="1655898"/>
        <a:ext cx="1667024" cy="1044029"/>
      </dsp:txXfrm>
    </dsp:sp>
    <dsp:sp modelId="{3F3CCCA3-DDDD-4152-B414-3596B353BB35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4617101" y="2189512"/>
              </a:moveTo>
              <a:arcTo wR="2310126" hR="2310126" stAng="21420430" swAng="2195114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ADC7DC-1B57-4266-A845-19C4DFE3F602}">
      <dsp:nvSpPr>
        <dsp:cNvPr id="0" name=""/>
        <dsp:cNvSpPr/>
      </dsp:nvSpPr>
      <dsp:spPr>
        <a:xfrm>
          <a:off x="4531865" y="4182218"/>
          <a:ext cx="1779984" cy="1156989"/>
        </a:xfrm>
        <a:prstGeom prst="roundRect">
          <a:avLst/>
        </a:prstGeom>
        <a:solidFill>
          <a:srgbClr val="FC8A0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tx1"/>
              </a:solidFill>
            </a:rPr>
            <a:t>Confiance en soi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4588345" y="4238698"/>
        <a:ext cx="1667024" cy="1044029"/>
      </dsp:txXfrm>
    </dsp:sp>
    <dsp:sp modelId="{1FF26A23-3948-4259-B556-BFC03975909C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2768824" y="4574254"/>
              </a:moveTo>
              <a:arcTo wR="2310126" hR="2310126" stAng="4712834" swAng="1374332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91060F-EDB0-4E2D-A5CD-531348E2ED05}">
      <dsp:nvSpPr>
        <dsp:cNvPr id="0" name=""/>
        <dsp:cNvSpPr/>
      </dsp:nvSpPr>
      <dsp:spPr>
        <a:xfrm>
          <a:off x="1816149" y="4182218"/>
          <a:ext cx="1779984" cy="1156989"/>
        </a:xfrm>
        <a:prstGeom prst="roundRect">
          <a:avLst/>
        </a:prstGeom>
        <a:solidFill>
          <a:srgbClr val="FC8A0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tx1"/>
              </a:solidFill>
            </a:rPr>
            <a:t>Maitrise de soi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1872629" y="4238698"/>
        <a:ext cx="1667024" cy="1044029"/>
      </dsp:txXfrm>
    </dsp:sp>
    <dsp:sp modelId="{8E77D8C5-DDD4-476F-829F-B4109BE600ED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385803" y="3588275"/>
              </a:moveTo>
              <a:arcTo wR="2310126" hR="2310126" stAng="8784456" swAng="2195114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487198-AB4E-4DE4-9228-6516D2B64F7B}">
      <dsp:nvSpPr>
        <dsp:cNvPr id="0" name=""/>
        <dsp:cNvSpPr/>
      </dsp:nvSpPr>
      <dsp:spPr>
        <a:xfrm>
          <a:off x="976947" y="1599418"/>
          <a:ext cx="1779984" cy="1156989"/>
        </a:xfrm>
        <a:prstGeom prst="roundRect">
          <a:avLst/>
        </a:prstGeom>
        <a:solidFill>
          <a:srgbClr val="FC8A0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>
              <a:solidFill>
                <a:schemeClr val="tx1"/>
              </a:solidFill>
            </a:rPr>
            <a:t>Compétences relationnelles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1033427" y="1655898"/>
        <a:ext cx="1667024" cy="1044029"/>
      </dsp:txXfrm>
    </dsp:sp>
    <dsp:sp modelId="{305841FE-FD8F-40CE-A1D6-51AACAEA9E0A}">
      <dsp:nvSpPr>
        <dsp:cNvPr id="0" name=""/>
        <dsp:cNvSpPr/>
      </dsp:nvSpPr>
      <dsp:spPr>
        <a:xfrm>
          <a:off x="1753873" y="581655"/>
          <a:ext cx="4620252" cy="4620252"/>
        </a:xfrm>
        <a:custGeom>
          <a:avLst/>
          <a:gdLst/>
          <a:ahLst/>
          <a:cxnLst/>
          <a:rect l="0" t="0" r="0" b="0"/>
          <a:pathLst>
            <a:path>
              <a:moveTo>
                <a:pt x="402763" y="1006803"/>
              </a:moveTo>
              <a:arcTo wR="2310126" hR="2310126" stAng="12860714" swAng="195999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5C84DB-97C0-4F5B-8B19-E17DA7466B1F}">
      <dsp:nvSpPr>
        <dsp:cNvPr id="0" name=""/>
        <dsp:cNvSpPr/>
      </dsp:nvSpPr>
      <dsp:spPr>
        <a:xfrm>
          <a:off x="0" y="0"/>
          <a:ext cx="7560426" cy="1642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/>
            <a:t>Analyse de l’industrie </a:t>
          </a:r>
          <a:endParaRPr lang="fr-FR" sz="25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Parcours de carrière </a:t>
          </a:r>
          <a:endParaRPr lang="fr-F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Compétences et Comportement clés</a:t>
          </a:r>
          <a:endParaRPr lang="fr-F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Impact commercial</a:t>
          </a:r>
          <a:endParaRPr lang="fr-FR" sz="2000" kern="1200" dirty="0"/>
        </a:p>
      </dsp:txBody>
      <dsp:txXfrm>
        <a:off x="48116" y="48116"/>
        <a:ext cx="5787713" cy="1546570"/>
      </dsp:txXfrm>
    </dsp:sp>
    <dsp:sp modelId="{1FF8063B-98B8-4EA9-BAEC-84C863B40CD9}">
      <dsp:nvSpPr>
        <dsp:cNvPr id="0" name=""/>
        <dsp:cNvSpPr/>
      </dsp:nvSpPr>
      <dsp:spPr>
        <a:xfrm>
          <a:off x="667096" y="1916603"/>
          <a:ext cx="7560426" cy="16428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/>
            <a:t>Création/Adaptation du curriculum</a:t>
          </a:r>
          <a:endParaRPr lang="fr-FR" sz="25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j-lt"/>
            </a:rPr>
            <a:t>Offre fondamentale</a:t>
          </a:r>
          <a:endParaRPr lang="fr-FR" sz="2000" kern="1200" dirty="0"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latin typeface="+mj-lt"/>
            </a:rPr>
            <a:t>Modules supplémentaires</a:t>
          </a:r>
          <a:endParaRPr lang="fr-FR" sz="2000" kern="1200" dirty="0"/>
        </a:p>
      </dsp:txBody>
      <dsp:txXfrm>
        <a:off x="715212" y="1964719"/>
        <a:ext cx="5729275" cy="1546570"/>
      </dsp:txXfrm>
    </dsp:sp>
    <dsp:sp modelId="{BEF7D1E6-F0A1-4454-BED8-D2273E6F2B1D}">
      <dsp:nvSpPr>
        <dsp:cNvPr id="0" name=""/>
        <dsp:cNvSpPr/>
      </dsp:nvSpPr>
      <dsp:spPr>
        <a:xfrm>
          <a:off x="1334192" y="3833206"/>
          <a:ext cx="7560426" cy="1642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b="1" kern="1200" dirty="0" smtClean="0"/>
            <a:t>Innovation et intégration </a:t>
          </a:r>
          <a:endParaRPr lang="fr-FR" sz="25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err="1" smtClean="0"/>
            <a:t>Blended</a:t>
          </a:r>
          <a:r>
            <a:rPr lang="fr-FR" sz="2000" kern="1200" dirty="0" smtClean="0"/>
            <a:t> Learning</a:t>
          </a:r>
          <a:endParaRPr lang="fr-FR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/>
            <a:t>Intégration du contenu soft </a:t>
          </a:r>
          <a:r>
            <a:rPr lang="fr-FR" sz="2000" kern="1200" dirty="0" err="1" smtClean="0"/>
            <a:t>skills</a:t>
          </a:r>
          <a:r>
            <a:rPr lang="fr-FR" sz="2000" kern="1200" dirty="0" smtClean="0"/>
            <a:t> dans le système éducatif </a:t>
          </a:r>
          <a:endParaRPr lang="fr-FR" sz="2000" kern="1200" dirty="0"/>
        </a:p>
      </dsp:txBody>
      <dsp:txXfrm>
        <a:off x="1382308" y="3881322"/>
        <a:ext cx="5729275" cy="1546570"/>
      </dsp:txXfrm>
    </dsp:sp>
    <dsp:sp modelId="{E135A2BE-B798-4520-9247-F2C368EDA6DC}">
      <dsp:nvSpPr>
        <dsp:cNvPr id="0" name=""/>
        <dsp:cNvSpPr/>
      </dsp:nvSpPr>
      <dsp:spPr>
        <a:xfrm>
          <a:off x="6492604" y="1245792"/>
          <a:ext cx="1067821" cy="1067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/>
        </a:p>
      </dsp:txBody>
      <dsp:txXfrm>
        <a:off x="6732864" y="1245792"/>
        <a:ext cx="587301" cy="803535"/>
      </dsp:txXfrm>
    </dsp:sp>
    <dsp:sp modelId="{91223728-7804-4CB3-8202-8FF7587CC16E}">
      <dsp:nvSpPr>
        <dsp:cNvPr id="0" name=""/>
        <dsp:cNvSpPr/>
      </dsp:nvSpPr>
      <dsp:spPr>
        <a:xfrm>
          <a:off x="7159700" y="3151443"/>
          <a:ext cx="1067821" cy="1067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600" kern="1200"/>
        </a:p>
      </dsp:txBody>
      <dsp:txXfrm>
        <a:off x="7399960" y="3151443"/>
        <a:ext cx="587301" cy="8035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ED140-ACDA-408C-8160-C21B8747BBFB}">
      <dsp:nvSpPr>
        <dsp:cNvPr id="0" name=""/>
        <dsp:cNvSpPr/>
      </dsp:nvSpPr>
      <dsp:spPr>
        <a:xfrm>
          <a:off x="7433" y="351730"/>
          <a:ext cx="2221929" cy="13331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/>
            <a:t>Approche centrée sur les participants</a:t>
          </a:r>
          <a:endParaRPr lang="fr-FR" sz="2200" kern="1200" dirty="0"/>
        </a:p>
      </dsp:txBody>
      <dsp:txXfrm>
        <a:off x="46480" y="390777"/>
        <a:ext cx="2143835" cy="1255063"/>
      </dsp:txXfrm>
    </dsp:sp>
    <dsp:sp modelId="{CE092506-AB30-469B-92F2-9906273368F2}">
      <dsp:nvSpPr>
        <dsp:cNvPr id="0" name=""/>
        <dsp:cNvSpPr/>
      </dsp:nvSpPr>
      <dsp:spPr>
        <a:xfrm>
          <a:off x="2451556" y="742789"/>
          <a:ext cx="471049" cy="551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kern="1200"/>
        </a:p>
      </dsp:txBody>
      <dsp:txXfrm>
        <a:off x="2451556" y="852997"/>
        <a:ext cx="329734" cy="330622"/>
      </dsp:txXfrm>
    </dsp:sp>
    <dsp:sp modelId="{6BACC550-84CF-4B6E-A1D6-CA2AC076D127}">
      <dsp:nvSpPr>
        <dsp:cNvPr id="0" name=""/>
        <dsp:cNvSpPr/>
      </dsp:nvSpPr>
      <dsp:spPr>
        <a:xfrm>
          <a:off x="3118135" y="351730"/>
          <a:ext cx="2221929" cy="13331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/>
            <a:t>Formation active </a:t>
          </a:r>
          <a:endParaRPr lang="fr-FR" sz="2200" kern="1200" dirty="0"/>
        </a:p>
      </dsp:txBody>
      <dsp:txXfrm>
        <a:off x="3157182" y="390777"/>
        <a:ext cx="2143835" cy="1255063"/>
      </dsp:txXfrm>
    </dsp:sp>
    <dsp:sp modelId="{CC06728A-7863-437D-BB5B-3FF35E4CCF03}">
      <dsp:nvSpPr>
        <dsp:cNvPr id="0" name=""/>
        <dsp:cNvSpPr/>
      </dsp:nvSpPr>
      <dsp:spPr>
        <a:xfrm>
          <a:off x="5562257" y="742789"/>
          <a:ext cx="471049" cy="551038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800" kern="1200"/>
        </a:p>
      </dsp:txBody>
      <dsp:txXfrm>
        <a:off x="5562257" y="852997"/>
        <a:ext cx="329734" cy="330622"/>
      </dsp:txXfrm>
    </dsp:sp>
    <dsp:sp modelId="{2A9011E8-DB59-4DD2-8ACA-A039D9065864}">
      <dsp:nvSpPr>
        <dsp:cNvPr id="0" name=""/>
        <dsp:cNvSpPr/>
      </dsp:nvSpPr>
      <dsp:spPr>
        <a:xfrm>
          <a:off x="6228836" y="351730"/>
          <a:ext cx="2221929" cy="13331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/>
            <a:t>Approche graduelle</a:t>
          </a:r>
          <a:endParaRPr lang="fr-FR" sz="2200" kern="1200" dirty="0"/>
        </a:p>
      </dsp:txBody>
      <dsp:txXfrm>
        <a:off x="6267883" y="390777"/>
        <a:ext cx="2143835" cy="12550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761A3-31AE-4A0A-91DF-9911AFB6F47D}">
      <dsp:nvSpPr>
        <dsp:cNvPr id="0" name=""/>
        <dsp:cNvSpPr/>
      </dsp:nvSpPr>
      <dsp:spPr>
        <a:xfrm>
          <a:off x="2" y="101600"/>
          <a:ext cx="8686029" cy="576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000" b="1" kern="1200" dirty="0" smtClean="0"/>
            <a:t>Manuel du Formateur</a:t>
          </a:r>
          <a:endParaRPr lang="fr-FR" sz="3000" b="1" kern="1200" dirty="0"/>
        </a:p>
      </dsp:txBody>
      <dsp:txXfrm>
        <a:off x="2" y="101600"/>
        <a:ext cx="8686029" cy="576000"/>
      </dsp:txXfrm>
    </dsp:sp>
    <dsp:sp modelId="{38716C44-DE54-4427-9DB3-740FD168891A}">
      <dsp:nvSpPr>
        <dsp:cNvPr id="0" name=""/>
        <dsp:cNvSpPr/>
      </dsp:nvSpPr>
      <dsp:spPr>
        <a:xfrm>
          <a:off x="0" y="798868"/>
          <a:ext cx="8686029" cy="5760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000" b="1" kern="1200" dirty="0" smtClean="0"/>
            <a:t>Manuel du Participant</a:t>
          </a:r>
          <a:endParaRPr lang="fr-FR" sz="3000" b="1" kern="1200" dirty="0"/>
        </a:p>
      </dsp:txBody>
      <dsp:txXfrm>
        <a:off x="0" y="798868"/>
        <a:ext cx="8686029" cy="576000"/>
      </dsp:txXfrm>
    </dsp:sp>
    <dsp:sp modelId="{A8F53D55-2105-4EA1-8EE3-764702E9252C}">
      <dsp:nvSpPr>
        <dsp:cNvPr id="0" name=""/>
        <dsp:cNvSpPr/>
      </dsp:nvSpPr>
      <dsp:spPr>
        <a:xfrm>
          <a:off x="4714" y="1534585"/>
          <a:ext cx="8686029" cy="5760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000" b="1" kern="1200" dirty="0" smtClean="0"/>
            <a:t>Présentation Power Point</a:t>
          </a:r>
          <a:endParaRPr lang="fr-FR" sz="3000" b="1" kern="1200" dirty="0"/>
        </a:p>
      </dsp:txBody>
      <dsp:txXfrm>
        <a:off x="4714" y="1534585"/>
        <a:ext cx="8686029" cy="576000"/>
      </dsp:txXfrm>
    </dsp:sp>
    <dsp:sp modelId="{F21C50E8-F2CB-467B-8200-C527D787775B}">
      <dsp:nvSpPr>
        <dsp:cNvPr id="0" name=""/>
        <dsp:cNvSpPr/>
      </dsp:nvSpPr>
      <dsp:spPr>
        <a:xfrm>
          <a:off x="2" y="2298011"/>
          <a:ext cx="8686029" cy="5760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000" b="1" kern="1200" dirty="0" smtClean="0"/>
            <a:t>E-Learning</a:t>
          </a:r>
          <a:endParaRPr lang="fr-FR" sz="3000" b="1" kern="1200" dirty="0"/>
        </a:p>
      </dsp:txBody>
      <dsp:txXfrm>
        <a:off x="2" y="2298011"/>
        <a:ext cx="8686029" cy="576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56E3CA-39DB-4FD0-B09B-C31C8E971B6B}">
      <dsp:nvSpPr>
        <dsp:cNvPr id="0" name=""/>
        <dsp:cNvSpPr/>
      </dsp:nvSpPr>
      <dsp:spPr>
        <a:xfrm>
          <a:off x="0" y="172018"/>
          <a:ext cx="8356600" cy="91325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2F75FC-1FDC-4851-A024-B107B0341B91}">
      <dsp:nvSpPr>
        <dsp:cNvPr id="0" name=""/>
        <dsp:cNvSpPr/>
      </dsp:nvSpPr>
      <dsp:spPr>
        <a:xfrm>
          <a:off x="464431" y="0"/>
          <a:ext cx="1011447" cy="12052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39370-EE81-478A-92FB-43273D217B6C}">
      <dsp:nvSpPr>
        <dsp:cNvPr id="0" name=""/>
        <dsp:cNvSpPr/>
      </dsp:nvSpPr>
      <dsp:spPr>
        <a:xfrm rot="10800000">
          <a:off x="256078" y="1154244"/>
          <a:ext cx="1453573" cy="4226384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STUDENTS</a:t>
          </a:r>
          <a:endParaRPr lang="en-US" sz="13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Industry infographics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Internship guide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Handouts</a:t>
          </a:r>
          <a:r>
            <a:rPr lang="en-US" sz="1200" kern="1200" dirty="0" smtClean="0"/>
            <a:t> </a:t>
          </a:r>
          <a:r>
            <a:rPr lang="en-US" sz="1100" kern="1200" dirty="0" smtClean="0"/>
            <a:t>(CV, cover letter, interviewing, LinkedIn, negotiating, career fair prep</a:t>
          </a:r>
          <a:endParaRPr lang="en-US" sz="11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Workshops</a:t>
          </a:r>
          <a:r>
            <a:rPr lang="en-US" sz="1200" kern="1200" dirty="0" smtClean="0"/>
            <a:t> </a:t>
          </a:r>
          <a:r>
            <a:rPr lang="en-US" sz="1200" b="1" kern="1200" dirty="0" smtClean="0"/>
            <a:t>re: job search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Soft skills workshops </a:t>
          </a:r>
          <a:r>
            <a:rPr lang="en-US" sz="1100" kern="1200" dirty="0" smtClean="0"/>
            <a:t>(teamwork, communication, decision making, problem solving, time management)</a:t>
          </a:r>
          <a:endParaRPr lang="en-US" sz="11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Videos</a:t>
          </a:r>
          <a:r>
            <a:rPr lang="en-US" sz="1200" kern="1200" dirty="0" smtClean="0"/>
            <a:t> </a:t>
          </a:r>
          <a:r>
            <a:rPr lang="en-US" sz="1100" kern="1200" dirty="0" smtClean="0"/>
            <a:t>on career topics (produced by CC staff/interns)</a:t>
          </a:r>
          <a:endParaRPr lang="en-US" sz="1100" kern="1200" dirty="0"/>
        </a:p>
      </dsp:txBody>
      <dsp:txXfrm rot="10800000">
        <a:off x="300780" y="1154244"/>
        <a:ext cx="1364169" cy="4181682"/>
      </dsp:txXfrm>
    </dsp:sp>
    <dsp:sp modelId="{958F0188-A095-44BF-99E8-D644770361C8}">
      <dsp:nvSpPr>
        <dsp:cNvPr id="0" name=""/>
        <dsp:cNvSpPr/>
      </dsp:nvSpPr>
      <dsp:spPr>
        <a:xfrm>
          <a:off x="2069296" y="0"/>
          <a:ext cx="1011447" cy="12052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505FB-0B81-48F7-B7FA-EDA4CAF053E8}">
      <dsp:nvSpPr>
        <dsp:cNvPr id="0" name=""/>
        <dsp:cNvSpPr/>
      </dsp:nvSpPr>
      <dsp:spPr>
        <a:xfrm rot="10800000">
          <a:off x="1855068" y="1141861"/>
          <a:ext cx="1490712" cy="4188638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PROFESSORS</a:t>
          </a:r>
          <a:endParaRPr lang="en-US" sz="13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b="1" kern="1200" dirty="0" smtClean="0"/>
            <a:t>Embedding employability into the curriculum workshops</a:t>
          </a:r>
          <a:endParaRPr lang="en-US" sz="1100" b="1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b="1" kern="1200" dirty="0" smtClean="0"/>
            <a:t>Presentations for classrooms </a:t>
          </a:r>
          <a:r>
            <a:rPr lang="en-US" sz="1100" kern="1200" dirty="0" smtClean="0"/>
            <a:t>(“Don’t cancel class” initiative)</a:t>
          </a:r>
          <a:endParaRPr lang="en-US" sz="1100" kern="1200" dirty="0"/>
        </a:p>
      </dsp:txBody>
      <dsp:txXfrm rot="10800000">
        <a:off x="1900913" y="1141861"/>
        <a:ext cx="1399022" cy="4142793"/>
      </dsp:txXfrm>
    </dsp:sp>
    <dsp:sp modelId="{EBE91791-C4F8-4987-A4BF-FDD48A4F4F32}">
      <dsp:nvSpPr>
        <dsp:cNvPr id="0" name=""/>
        <dsp:cNvSpPr/>
      </dsp:nvSpPr>
      <dsp:spPr>
        <a:xfrm>
          <a:off x="3722432" y="0"/>
          <a:ext cx="1011447" cy="12052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E7D4E-9721-4047-BDE2-6A3C7AA56EAB}">
      <dsp:nvSpPr>
        <dsp:cNvPr id="0" name=""/>
        <dsp:cNvSpPr/>
      </dsp:nvSpPr>
      <dsp:spPr>
        <a:xfrm rot="10800000">
          <a:off x="3508560" y="1122382"/>
          <a:ext cx="1419443" cy="4250846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EMPLOYERS</a:t>
          </a:r>
          <a:endParaRPr lang="en-US" sz="13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Internship Guide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Mentoring Guide</a:t>
          </a:r>
          <a:endParaRPr lang="en-US" sz="1200" b="1" kern="1200" dirty="0"/>
        </a:p>
      </dsp:txBody>
      <dsp:txXfrm rot="10800000">
        <a:off x="3552213" y="1122382"/>
        <a:ext cx="1332137" cy="4207193"/>
      </dsp:txXfrm>
    </dsp:sp>
    <dsp:sp modelId="{57D36C5D-204F-42F9-A506-748ADB0C6FAA}">
      <dsp:nvSpPr>
        <dsp:cNvPr id="0" name=""/>
        <dsp:cNvSpPr/>
      </dsp:nvSpPr>
      <dsp:spPr>
        <a:xfrm>
          <a:off x="5294782" y="0"/>
          <a:ext cx="1011447" cy="12052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1E41F0-EAE8-4DBB-8D8B-F368AD0C8582}">
      <dsp:nvSpPr>
        <dsp:cNvPr id="0" name=""/>
        <dsp:cNvSpPr/>
      </dsp:nvSpPr>
      <dsp:spPr>
        <a:xfrm rot="10800000">
          <a:off x="5086159" y="1127710"/>
          <a:ext cx="1454169" cy="4234038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CC STAFF</a:t>
          </a:r>
          <a:endParaRPr lang="en-US" sz="13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Career Center toolkit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Policies &amp; Operations manual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Innovation Day guide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Program monitoring and evaluation tools </a:t>
          </a:r>
          <a:r>
            <a:rPr lang="en-US" sz="1000" kern="1200" dirty="0" smtClean="0"/>
            <a:t>(surveys, participant tracker, etc.)</a:t>
          </a:r>
          <a:endParaRPr lang="en-US" sz="10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CC Quality &amp; Enhancement Plan guide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Gender Inclusive Toolkit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Using Diagnostic Tools guide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Site visit guide</a:t>
          </a:r>
          <a:endParaRPr lang="en-US" sz="1200" b="1" kern="1200" dirty="0"/>
        </a:p>
      </dsp:txBody>
      <dsp:txXfrm rot="10800000">
        <a:off x="5130880" y="1127710"/>
        <a:ext cx="1364727" cy="4189317"/>
      </dsp:txXfrm>
    </dsp:sp>
    <dsp:sp modelId="{6437705C-282B-47BC-88EE-65A9A1F2494F}">
      <dsp:nvSpPr>
        <dsp:cNvPr id="0" name=""/>
        <dsp:cNvSpPr/>
      </dsp:nvSpPr>
      <dsp:spPr>
        <a:xfrm>
          <a:off x="6928432" y="94120"/>
          <a:ext cx="928225" cy="10304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477118-FF42-44FA-A109-1F3DD7458813}">
      <dsp:nvSpPr>
        <dsp:cNvPr id="0" name=""/>
        <dsp:cNvSpPr/>
      </dsp:nvSpPr>
      <dsp:spPr>
        <a:xfrm rot="10800000">
          <a:off x="6699364" y="1130728"/>
          <a:ext cx="1401455" cy="4241951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/>
            <a:t>PARENTS</a:t>
          </a:r>
          <a:endParaRPr lang="en-US" sz="13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Career guide for parents</a:t>
          </a:r>
          <a:endParaRPr lang="en-US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/>
            <a:t>Videos for parents</a:t>
          </a:r>
          <a:endParaRPr lang="en-US" sz="1200" b="1" kern="1200" dirty="0"/>
        </a:p>
      </dsp:txBody>
      <dsp:txXfrm rot="10800000">
        <a:off x="6742464" y="1130728"/>
        <a:ext cx="1315255" cy="41988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50B78F0-0BBD-41F0-BA94-25339C15D324}" type="datetimeFigureOut">
              <a:rPr lang="fr-FR"/>
              <a:pPr>
                <a:defRPr/>
              </a:pPr>
              <a:t>16/11/2017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3FBA627-7DE9-4FD0-BE8F-41B23E17822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0294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AA4FE-1CD0-459A-A806-77B530329AB5}" type="datetimeFigureOut">
              <a:rPr lang="fr-FR" smtClean="0"/>
              <a:t>16/11/2017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F13E5-77F3-4F6D-B658-B64C10B572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257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- 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Délivrés directement à travers des séances de formation planifiées au sein des </a:t>
            </a:r>
            <a:r>
              <a:rPr kumimoji="0" lang="fr-F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Career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 </a:t>
            </a:r>
            <a:r>
              <a:rPr kumimoji="0" lang="fr-F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Centers</a:t>
            </a:r>
            <a:endParaRPr kumimoji="0" lang="fr-FR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- 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Délivrés à la demande dans un format sur mesure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- 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Intégrés dans les curricula et délivrés par des enseignants formés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8F13E5-77F3-4F6D-B658-B64C10B572C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34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u="sng" dirty="0" smtClean="0">
                <a:latin typeface="Aproxima"/>
                <a:cs typeface="Aharoni" panose="02010803020104030203" pitchFamily="2" charset="-79"/>
              </a:rPr>
              <a:t>Diagnostic </a:t>
            </a:r>
            <a:r>
              <a:rPr lang="fr-FR" dirty="0" smtClean="0">
                <a:latin typeface="Aproxima"/>
                <a:cs typeface="Aharoni" panose="02010803020104030203" pitchFamily="2" charset="-79"/>
              </a:rPr>
              <a:t>: Pour aider chaque jeune à mieux se connaitre et s’orienter vers un secteur ou un métier qui lui correspond,</a:t>
            </a:r>
          </a:p>
          <a:p>
            <a:pPr algn="just"/>
            <a:endParaRPr lang="fr-FR" dirty="0" smtClean="0">
              <a:latin typeface="Aproxima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u="sng" dirty="0" smtClean="0">
                <a:latin typeface="Aproxima"/>
              </a:rPr>
              <a:t>Information</a:t>
            </a:r>
            <a:r>
              <a:rPr lang="fr-FR" dirty="0" smtClean="0">
                <a:latin typeface="Aproxima"/>
              </a:rPr>
              <a:t> sur les métiers, les secteurs porteurs, les parcours de carrière, les filières et les établissements de formation.</a:t>
            </a:r>
          </a:p>
          <a:p>
            <a:pPr algn="just"/>
            <a:endParaRPr lang="fr-FR" dirty="0" smtClean="0">
              <a:latin typeface="Aproxima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u="sng" dirty="0" smtClean="0">
                <a:latin typeface="Aproxima"/>
              </a:rPr>
              <a:t>Préparation à l’emploi</a:t>
            </a:r>
            <a:r>
              <a:rPr lang="fr-FR" dirty="0" smtClean="0">
                <a:latin typeface="Aproxima"/>
              </a:rPr>
              <a:t>: </a:t>
            </a:r>
            <a:r>
              <a:rPr lang="fr-FR" sz="1200" dirty="0" smtClean="0"/>
              <a:t> Pour réussir ma recherche d’emploi ou pour me préparer à la vie professionnelle, j'utilise la boîte à outils Career Center   </a:t>
            </a:r>
          </a:p>
          <a:p>
            <a:pPr marL="0" indent="0" algn="just">
              <a:buFont typeface="Wingdings" panose="05000000000000000000" pitchFamily="2" charset="2"/>
              <a:buNone/>
            </a:pPr>
            <a:r>
              <a:rPr lang="fr-FR" sz="1200" dirty="0" smtClean="0"/>
              <a:t> ( </a:t>
            </a:r>
            <a:r>
              <a:rPr lang="fr-FR" dirty="0" smtClean="0">
                <a:latin typeface="Aproxima"/>
              </a:rPr>
              <a:t>des cours sur les compétences non techniques exigées par les employeurs (travail en équipe, rigueur, sens de l’initiative, communication…).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fr-FR" dirty="0" smtClean="0">
              <a:latin typeface="Aproxima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fr-FR" u="sng" dirty="0" smtClean="0">
                <a:latin typeface="Aproxima"/>
              </a:rPr>
              <a:t>Mise en relation avec le monde du travail </a:t>
            </a:r>
            <a:r>
              <a:rPr lang="fr-FR" dirty="0" smtClean="0">
                <a:latin typeface="Aproxima"/>
              </a:rPr>
              <a:t>à travers des programmes d’immersion, de stages, de foires à l’emploi.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66156-0BEF-476A-9595-C3D8860EF200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099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Le cc est conçu donc comme un espace d’échanges entre tous les acteurs du marché du travail </a:t>
            </a:r>
            <a:r>
              <a:rPr lang="fr-FR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afin de dynamiser l’employabilité dans un cadre régional en développement continu, comme celui de la région de Tanger-Tétouan-Al-Hoceima. </a:t>
            </a:r>
            <a:r>
              <a:rPr lang="fr-FR" dirty="0" smtClean="0"/>
              <a:t>, qu’il s’agisse des jeunes, des entreprises, des établissements de formation, des agences de recrutement, des services publics ou des association et des fédérations d’entreprises,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66156-0BEF-476A-9595-C3D8860EF200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41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fr-FR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ADE38F-A2DB-409F-8C1B-9BA61B14FC05}" type="slidenum">
              <a:rPr kumimoji="0" lang="en-US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fr-FR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557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Secteur</a:t>
            </a:r>
            <a:r>
              <a:rPr lang="fr-FR" baseline="0" dirty="0" smtClean="0"/>
              <a:t> privé : 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Mobilisation de fonds (sponsoring) pour le forum ENSAT Entreprises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Organisation de journées de recrutements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Animation de conférences et d’ateliers métiers par des responsables RH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Présentation d’offres de stages pour les jeunes de l’UAE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Co-</a:t>
            </a:r>
            <a:r>
              <a:rPr kumimoji="0" lang="fr-FR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developpement</a:t>
            </a:r>
            <a:r>
              <a:rPr kumimoji="0" lang="fr-FR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et test des modules soft </a:t>
            </a:r>
            <a:r>
              <a:rPr kumimoji="0" lang="fr-FR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skills</a:t>
            </a:r>
            <a:endParaRPr kumimoji="0" lang="fr-F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F13E5-77F3-4F6D-B658-B64C10B572CE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54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XCEED MAROC (mise à  disposition de profils) ; 118 218 Le numéro (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Diffusion d'annonce pour la recherche de profils), </a:t>
            </a: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TREROC (mise à  disposition de profils), </a:t>
            </a:r>
            <a:r>
              <a:rPr lang="fr-F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Eurostyle</a:t>
            </a: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(mise à  disposition de profils), Dominos Pizza (mise à  disposition de profils), SEBN (mise à  disposition de profils), SIMENS (mise à  disposition de profils)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8F13E5-77F3-4F6D-B658-B64C10B572C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357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fr-FR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238" indent="-29051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5225" indent="-231775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1950" indent="-231775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8675" indent="-231775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55875" indent="-2317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13075" indent="-2317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70275" indent="-2317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27475" indent="-231775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904D58-9E0A-461D-8E85-B7577E71FB7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4726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0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36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70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2647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132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056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5616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488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506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368300" y="1308100"/>
            <a:ext cx="8458200" cy="4673600"/>
          </a:xfrm>
        </p:spPr>
        <p:txBody>
          <a:bodyPr>
            <a:normAutofit/>
          </a:bodyPr>
          <a:lstStyle>
            <a:lvl1pPr marL="342900" indent="-3429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>
          <a:xfrm>
            <a:off x="279400" y="203200"/>
            <a:ext cx="8547100" cy="889000"/>
          </a:xfrm>
        </p:spPr>
        <p:txBody>
          <a:bodyPr>
            <a:normAutofit/>
          </a:bodyPr>
          <a:lstStyle>
            <a:lvl1pPr marL="0" indent="0">
              <a:buNone/>
              <a:defRPr lang="fr-FR" sz="1800" kern="1200" cap="all" dirty="0">
                <a:solidFill>
                  <a:srgbClr val="833E9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489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033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368300" y="1308100"/>
            <a:ext cx="8458200" cy="4673600"/>
          </a:xfrm>
        </p:spPr>
        <p:txBody>
          <a:bodyPr>
            <a:normAutofit/>
          </a:bodyPr>
          <a:lstStyle>
            <a:lvl1pPr marL="342900" indent="-3429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>
          <a:xfrm>
            <a:off x="279400" y="203200"/>
            <a:ext cx="8547100" cy="889000"/>
          </a:xfrm>
        </p:spPr>
        <p:txBody>
          <a:bodyPr>
            <a:normAutofit/>
          </a:bodyPr>
          <a:lstStyle>
            <a:lvl1pPr marL="0" indent="0">
              <a:buNone/>
              <a:defRPr lang="fr-FR" sz="1800" kern="1200" cap="all" dirty="0">
                <a:solidFill>
                  <a:srgbClr val="833E9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24115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75BD6C-460B-4864-A0E0-C7E7E2449271}" type="datetimeFigureOut"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1B1F29-72A5-429E-874E-F372AF919CF6}" type="slidenum">
              <a:rPr kumimoji="0" lang="fr-F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385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963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368300" y="1308100"/>
            <a:ext cx="8458200" cy="4673600"/>
          </a:xfrm>
        </p:spPr>
        <p:txBody>
          <a:bodyPr>
            <a:normAutofit/>
          </a:bodyPr>
          <a:lstStyle>
            <a:lvl1pPr marL="342900" indent="-3429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>
          <a:xfrm>
            <a:off x="279400" y="203200"/>
            <a:ext cx="8547100" cy="889000"/>
          </a:xfrm>
        </p:spPr>
        <p:txBody>
          <a:bodyPr>
            <a:normAutofit/>
          </a:bodyPr>
          <a:lstStyle>
            <a:lvl1pPr marL="0" indent="0">
              <a:buNone/>
              <a:defRPr lang="fr-FR" sz="1800" kern="1200" cap="all" dirty="0">
                <a:solidFill>
                  <a:srgbClr val="833E9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9343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90668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5768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368300" y="1308100"/>
            <a:ext cx="8458200" cy="4673600"/>
          </a:xfrm>
        </p:spPr>
        <p:txBody>
          <a:bodyPr>
            <a:normAutofit/>
          </a:bodyPr>
          <a:lstStyle>
            <a:lvl1pPr marL="342900" indent="-3429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>
          <a:xfrm>
            <a:off x="279400" y="203200"/>
            <a:ext cx="8547100" cy="889000"/>
          </a:xfrm>
        </p:spPr>
        <p:txBody>
          <a:bodyPr>
            <a:normAutofit/>
          </a:bodyPr>
          <a:lstStyle>
            <a:lvl1pPr marL="0" indent="0">
              <a:buNone/>
              <a:defRPr lang="fr-FR" sz="1800" kern="1200" cap="all" dirty="0">
                <a:solidFill>
                  <a:srgbClr val="833E90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97508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02473E-97AD-4182-B2B1-34166C8B8BF4}" type="datetimeFigureOut">
              <a:rPr lang="fr-FR" smtClean="0"/>
              <a:pPr/>
              <a:t>16/11/2017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A9BA0F-BC15-4C58-84C3-21C22F873E4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515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902473E-97AD-4182-B2B1-34166C8B8BF4}" type="datetimeFigureOut">
              <a:rPr lang="fr-FR" smtClean="0"/>
              <a:t>16/11/2017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6A9BA0F-BC15-4C58-84C3-21C22F873E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09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ck cover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36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855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30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234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58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223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2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.emf"/><Relationship Id="rId5" Type="http://schemas.openxmlformats.org/officeDocument/2006/relationships/image" Target="../media/image4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emf"/><Relationship Id="rId4" Type="http://schemas.openxmlformats.org/officeDocument/2006/relationships/image" Target="../media/image2.emf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18" descr="background-01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3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age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948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Image 1" descr="Logo-heade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304800"/>
            <a:ext cx="836930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2" descr="background-02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0925"/>
            <a:ext cx="9144000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 1" descr="Logo-footer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6375400"/>
            <a:ext cx="8154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 style du titre</a:t>
            </a:r>
          </a:p>
        </p:txBody>
      </p:sp>
      <p:sp>
        <p:nvSpPr>
          <p:cNvPr id="205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les styles du texte du masque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702" r:id="rId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 13" descr="background-01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Image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5400" y="5767388"/>
            <a:ext cx="91948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ZoneTexte 14"/>
          <p:cNvSpPr txBox="1">
            <a:spLocks noChangeArrowheads="1"/>
          </p:cNvSpPr>
          <p:nvPr userDrawn="1"/>
        </p:nvSpPr>
        <p:spPr bwMode="auto">
          <a:xfrm>
            <a:off x="11731625" y="3905250"/>
            <a:ext cx="184150" cy="3698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fr-FR">
              <a:latin typeface="Calibri" charset="0"/>
            </a:endParaRPr>
          </a:p>
        </p:txBody>
      </p:sp>
      <p:pic>
        <p:nvPicPr>
          <p:cNvPr id="2" name="Image 5" descr="Logo-foote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6170613"/>
            <a:ext cx="8154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01272-EA2E-9D4A-80C1-253C5F2AD0E5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16/11/2017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25F810-A370-F142-942F-364A9750991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51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2" descr="background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0925"/>
            <a:ext cx="9144000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 1" descr="Logo-foo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6375400"/>
            <a:ext cx="8154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 style du titre</a:t>
            </a:r>
          </a:p>
        </p:txBody>
      </p:sp>
      <p:sp>
        <p:nvSpPr>
          <p:cNvPr id="205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les styles du texte du masque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55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2" descr="background-02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0925"/>
            <a:ext cx="9144000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 1" descr="Logo-footer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6375400"/>
            <a:ext cx="8154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377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9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2" descr="background-0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0925"/>
            <a:ext cx="9144000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 1" descr="Logo-footer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6375400"/>
            <a:ext cx="8154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 style du titre</a:t>
            </a:r>
          </a:p>
        </p:txBody>
      </p:sp>
      <p:sp>
        <p:nvSpPr>
          <p:cNvPr id="205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les styles du texte du masque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75904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 13" descr="background-01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Image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5400" y="5767388"/>
            <a:ext cx="91948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Imag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6207125"/>
            <a:ext cx="84201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ZoneTexte 14"/>
          <p:cNvSpPr txBox="1">
            <a:spLocks noChangeArrowheads="1"/>
          </p:cNvSpPr>
          <p:nvPr userDrawn="1"/>
        </p:nvSpPr>
        <p:spPr bwMode="auto">
          <a:xfrm>
            <a:off x="11731625" y="3905250"/>
            <a:ext cx="184150" cy="3698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98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 12" descr="background-0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9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30925"/>
            <a:ext cx="9144000" cy="4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Image 1" descr="Logo-footer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13" y="6375400"/>
            <a:ext cx="81549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 style du titre</a:t>
            </a:r>
          </a:p>
        </p:txBody>
      </p:sp>
      <p:sp>
        <p:nvSpPr>
          <p:cNvPr id="2054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Modifiez les styles du texte du masque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20467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anose="020B0502020104020203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gif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12" Type="http://schemas.openxmlformats.org/officeDocument/2006/relationships/image" Target="../media/image3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1.jpg"/><Relationship Id="rId11" Type="http://schemas.openxmlformats.org/officeDocument/2006/relationships/image" Target="../media/image36.tiff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tiff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999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5"/>
          <p:cNvSpPr txBox="1">
            <a:spLocks/>
          </p:cNvSpPr>
          <p:nvPr/>
        </p:nvSpPr>
        <p:spPr>
          <a:xfrm>
            <a:off x="220132" y="2117463"/>
            <a:ext cx="8568267" cy="2616824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b="1" u="sng" dirty="0" smtClean="0"/>
              <a:t>Workshop </a:t>
            </a:r>
            <a:r>
              <a:rPr lang="en-AU" b="1" u="sng" dirty="0" err="1" smtClean="0"/>
              <a:t>uae</a:t>
            </a:r>
            <a:endParaRPr lang="fr-FR" dirty="0" smtClean="0"/>
          </a:p>
          <a:p>
            <a:pPr algn="ctr">
              <a:lnSpc>
                <a:spcPct val="170000"/>
              </a:lnSpc>
            </a:pPr>
            <a:r>
              <a:rPr lang="fr-FR" sz="2100" i="1" dirty="0"/>
              <a:t>Le </a:t>
            </a:r>
            <a:r>
              <a:rPr lang="fr-FR" sz="2100" i="1" dirty="0"/>
              <a:t>projet Erasmus+ </a:t>
            </a:r>
            <a:r>
              <a:rPr lang="fr-FR" sz="2100" i="1" dirty="0"/>
              <a:t>E</a:t>
            </a:r>
            <a:r>
              <a:rPr lang="fr-FR" sz="2100" i="1" dirty="0" smtClean="0"/>
              <a:t>-Val</a:t>
            </a:r>
            <a:r>
              <a:rPr lang="fr-FR" sz="2100" i="1" dirty="0"/>
              <a:t>,</a:t>
            </a:r>
          </a:p>
          <a:p>
            <a:pPr algn="ctr">
              <a:lnSpc>
                <a:spcPct val="170000"/>
              </a:lnSpc>
            </a:pPr>
            <a:r>
              <a:rPr lang="fr-FR" sz="2100" i="1" dirty="0" smtClean="0"/>
              <a:t>Vers une meilleure communication Lauréats-Entreprises </a:t>
            </a:r>
          </a:p>
          <a:p>
            <a:pPr algn="ctr">
              <a:lnSpc>
                <a:spcPct val="170000"/>
              </a:lnSpc>
            </a:pPr>
            <a:endParaRPr lang="fr-FR" sz="900" b="1" i="1" dirty="0" smtClean="0"/>
          </a:p>
          <a:p>
            <a:pPr algn="ctr">
              <a:lnSpc>
                <a:spcPct val="170000"/>
              </a:lnSpc>
            </a:pPr>
            <a:r>
              <a:rPr lang="fr-FR" b="1" dirty="0" smtClean="0"/>
              <a:t>''Soft-</a:t>
            </a:r>
            <a:r>
              <a:rPr lang="fr-FR" b="1" dirty="0" err="1" smtClean="0"/>
              <a:t>skills</a:t>
            </a:r>
            <a:r>
              <a:rPr lang="fr-FR" b="1" dirty="0" smtClean="0"/>
              <a:t> : levier de l'employabilité des jeunes pour une meilleure insertion sociale et professionnelle''</a:t>
            </a:r>
          </a:p>
          <a:p>
            <a:pPr algn="ctr">
              <a:lnSpc>
                <a:spcPct val="170000"/>
              </a:lnSpc>
            </a:pPr>
            <a:endParaRPr lang="fr-FR" b="1" dirty="0"/>
          </a:p>
          <a:p>
            <a:pPr fontAlgn="auto">
              <a:spcAft>
                <a:spcPts val="0"/>
              </a:spcAft>
              <a:defRPr/>
            </a:pPr>
            <a:endParaRPr lang="fr-FR" dirty="0" smtClean="0"/>
          </a:p>
          <a:p>
            <a:pPr fontAlgn="auto">
              <a:spcAft>
                <a:spcPts val="0"/>
              </a:spcAft>
              <a:defRPr/>
            </a:pPr>
            <a:endParaRPr lang="fr-FR" dirty="0" smtClean="0"/>
          </a:p>
        </p:txBody>
      </p:sp>
      <p:sp>
        <p:nvSpPr>
          <p:cNvPr id="3" name="Titre 15"/>
          <p:cNvSpPr txBox="1">
            <a:spLocks/>
          </p:cNvSpPr>
          <p:nvPr/>
        </p:nvSpPr>
        <p:spPr>
          <a:xfrm>
            <a:off x="457200" y="4734287"/>
            <a:ext cx="7340600" cy="83921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AU" sz="1400" dirty="0" smtClean="0">
                <a:solidFill>
                  <a:srgbClr val="1DB8D1"/>
                </a:solidFill>
              </a:rPr>
              <a:t> </a:t>
            </a:r>
            <a:r>
              <a:rPr lang="fr-FR" sz="1400" dirty="0">
                <a:solidFill>
                  <a:srgbClr val="1DB8D1"/>
                </a:solidFill>
              </a:rPr>
              <a:t>Vendredi 17 novembre </a:t>
            </a:r>
            <a:r>
              <a:rPr lang="fr-FR" sz="1400" dirty="0" smtClean="0">
                <a:solidFill>
                  <a:srgbClr val="1DB8D1"/>
                </a:solidFill>
              </a:rPr>
              <a:t>2017 - </a:t>
            </a:r>
            <a:r>
              <a:rPr lang="fr-FR" sz="1400" dirty="0">
                <a:solidFill>
                  <a:srgbClr val="1DB8D1"/>
                </a:solidFill>
              </a:rPr>
              <a:t>FST de </a:t>
            </a:r>
            <a:r>
              <a:rPr lang="fr-FR" sz="1400" dirty="0" smtClean="0">
                <a:solidFill>
                  <a:srgbClr val="1DB8D1"/>
                </a:solidFill>
              </a:rPr>
              <a:t>Tanger</a:t>
            </a:r>
            <a:endParaRPr lang="fr-FR" sz="1400" dirty="0">
              <a:solidFill>
                <a:srgbClr val="1DB8D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" y="0"/>
            <a:ext cx="8923868" cy="1033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/>
              <a:t>Vision pédagogique et </a:t>
            </a:r>
            <a:r>
              <a:rPr lang="fr-FR" b="1" dirty="0" smtClean="0"/>
              <a:t>approche</a:t>
            </a:r>
            <a:endParaRPr lang="fr-FR" b="1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323850" y="606137"/>
          <a:ext cx="8458200" cy="2036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279400" y="2715491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all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Contenu pédagogique </a:t>
            </a:r>
            <a:endParaRPr kumimoji="0" lang="fr-FR" sz="1800" b="1" i="0" u="none" strike="noStrike" kern="1200" cap="all" spc="0" normalizeH="0" baseline="0" noProof="0" dirty="0">
              <a:ln>
                <a:noFill/>
              </a:ln>
              <a:solidFill>
                <a:srgbClr val="833E90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4" name="Diagramme 3"/>
          <p:cNvGraphicFramePr/>
          <p:nvPr>
            <p:extLst/>
          </p:nvPr>
        </p:nvGraphicFramePr>
        <p:xfrm>
          <a:off x="323851" y="3089564"/>
          <a:ext cx="8695458" cy="3020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1560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e 28"/>
          <p:cNvGrpSpPr>
            <a:grpSpLocks/>
          </p:cNvGrpSpPr>
          <p:nvPr/>
        </p:nvGrpSpPr>
        <p:grpSpPr bwMode="auto">
          <a:xfrm>
            <a:off x="-473075" y="352425"/>
            <a:ext cx="9629775" cy="5791200"/>
            <a:chOff x="-500383" y="506413"/>
            <a:chExt cx="10558783" cy="5727700"/>
          </a:xfrm>
        </p:grpSpPr>
        <p:pic>
          <p:nvPicPr>
            <p:cNvPr id="9221" name="Imag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506413"/>
              <a:ext cx="10058401" cy="572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2" name="Imag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2077" y="3025943"/>
              <a:ext cx="1194435" cy="938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Imag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961230">
              <a:off x="-500383" y="3691093"/>
              <a:ext cx="2252663" cy="129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Forme libre 32"/>
            <p:cNvSpPr/>
            <p:nvPr/>
          </p:nvSpPr>
          <p:spPr>
            <a:xfrm>
              <a:off x="4255073" y="2308880"/>
              <a:ext cx="1625767" cy="1061383"/>
            </a:xfrm>
            <a:custGeom>
              <a:avLst/>
              <a:gdLst>
                <a:gd name="connsiteX0" fmla="*/ 0 w 1827758"/>
                <a:gd name="connsiteY0" fmla="*/ 698269 h 1348431"/>
                <a:gd name="connsiteX1" fmla="*/ 548640 w 1827758"/>
                <a:gd name="connsiteY1" fmla="*/ 1113905 h 1348431"/>
                <a:gd name="connsiteX2" fmla="*/ 897775 w 1827758"/>
                <a:gd name="connsiteY2" fmla="*/ 1346662 h 1348431"/>
                <a:gd name="connsiteX3" fmla="*/ 1147157 w 1827758"/>
                <a:gd name="connsiteY3" fmla="*/ 997527 h 1348431"/>
                <a:gd name="connsiteX4" fmla="*/ 914400 w 1827758"/>
                <a:gd name="connsiteY4" fmla="*/ 648392 h 1348431"/>
                <a:gd name="connsiteX5" fmla="*/ 980902 w 1827758"/>
                <a:gd name="connsiteY5" fmla="*/ 249382 h 1348431"/>
                <a:gd name="connsiteX6" fmla="*/ 1629295 w 1827758"/>
                <a:gd name="connsiteY6" fmla="*/ 232756 h 1348431"/>
                <a:gd name="connsiteX7" fmla="*/ 1812175 w 1827758"/>
                <a:gd name="connsiteY7" fmla="*/ 0 h 134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7758" h="1348431">
                  <a:moveTo>
                    <a:pt x="0" y="698269"/>
                  </a:moveTo>
                  <a:cubicBezTo>
                    <a:pt x="199505" y="852054"/>
                    <a:pt x="399011" y="1005840"/>
                    <a:pt x="548640" y="1113905"/>
                  </a:cubicBezTo>
                  <a:cubicBezTo>
                    <a:pt x="698269" y="1221971"/>
                    <a:pt x="798022" y="1366058"/>
                    <a:pt x="897775" y="1346662"/>
                  </a:cubicBezTo>
                  <a:cubicBezTo>
                    <a:pt x="997528" y="1327266"/>
                    <a:pt x="1144386" y="1113905"/>
                    <a:pt x="1147157" y="997527"/>
                  </a:cubicBezTo>
                  <a:cubicBezTo>
                    <a:pt x="1149928" y="881149"/>
                    <a:pt x="942109" y="773083"/>
                    <a:pt x="914400" y="648392"/>
                  </a:cubicBezTo>
                  <a:cubicBezTo>
                    <a:pt x="886691" y="523701"/>
                    <a:pt x="861753" y="318655"/>
                    <a:pt x="980902" y="249382"/>
                  </a:cubicBezTo>
                  <a:cubicBezTo>
                    <a:pt x="1100051" y="180109"/>
                    <a:pt x="1490750" y="274320"/>
                    <a:pt x="1629295" y="232756"/>
                  </a:cubicBezTo>
                  <a:cubicBezTo>
                    <a:pt x="1767840" y="191192"/>
                    <a:pt x="1867593" y="33251"/>
                    <a:pt x="1812175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Ellipse 33"/>
            <p:cNvSpPr/>
            <p:nvPr/>
          </p:nvSpPr>
          <p:spPr>
            <a:xfrm>
              <a:off x="3396870" y="3414783"/>
              <a:ext cx="1853691" cy="70392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3128873" y="3227385"/>
              <a:ext cx="2389912" cy="800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EXPLORATION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DE CARRIERE </a:t>
              </a:r>
            </a:p>
          </p:txBody>
        </p:sp>
        <p:sp>
          <p:nvSpPr>
            <p:cNvPr id="36" name="Forme libre 35"/>
            <p:cNvSpPr/>
            <p:nvPr/>
          </p:nvSpPr>
          <p:spPr>
            <a:xfrm>
              <a:off x="6105384" y="1352694"/>
              <a:ext cx="2234995" cy="1207401"/>
            </a:xfrm>
            <a:custGeom>
              <a:avLst/>
              <a:gdLst>
                <a:gd name="connsiteX0" fmla="*/ 30790 w 2640986"/>
                <a:gd name="connsiteY0" fmla="*/ 1596044 h 1703562"/>
                <a:gd name="connsiteX1" fmla="*/ 47415 w 2640986"/>
                <a:gd name="connsiteY1" fmla="*/ 1662546 h 1703562"/>
                <a:gd name="connsiteX2" fmla="*/ 479677 w 2640986"/>
                <a:gd name="connsiteY2" fmla="*/ 1047404 h 1703562"/>
                <a:gd name="connsiteX3" fmla="*/ 928564 w 2640986"/>
                <a:gd name="connsiteY3" fmla="*/ 1280160 h 1703562"/>
                <a:gd name="connsiteX4" fmla="*/ 1111444 w 2640986"/>
                <a:gd name="connsiteY4" fmla="*/ 1679171 h 1703562"/>
                <a:gd name="connsiteX5" fmla="*/ 1543706 w 2640986"/>
                <a:gd name="connsiteY5" fmla="*/ 1263535 h 1703562"/>
                <a:gd name="connsiteX6" fmla="*/ 1277699 w 2640986"/>
                <a:gd name="connsiteY6" fmla="*/ 665019 h 1703562"/>
                <a:gd name="connsiteX7" fmla="*/ 1626833 w 2640986"/>
                <a:gd name="connsiteY7" fmla="*/ 266008 h 1703562"/>
                <a:gd name="connsiteX8" fmla="*/ 2075721 w 2640986"/>
                <a:gd name="connsiteY8" fmla="*/ 249382 h 1703562"/>
                <a:gd name="connsiteX9" fmla="*/ 2275226 w 2640986"/>
                <a:gd name="connsiteY9" fmla="*/ 482139 h 1703562"/>
                <a:gd name="connsiteX10" fmla="*/ 2640986 w 2640986"/>
                <a:gd name="connsiteY10" fmla="*/ 0 h 170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40986" h="1703562">
                  <a:moveTo>
                    <a:pt x="30790" y="1596044"/>
                  </a:moveTo>
                  <a:cubicBezTo>
                    <a:pt x="1695" y="1675015"/>
                    <a:pt x="-27399" y="1753986"/>
                    <a:pt x="47415" y="1662546"/>
                  </a:cubicBezTo>
                  <a:cubicBezTo>
                    <a:pt x="122229" y="1571106"/>
                    <a:pt x="332819" y="1111135"/>
                    <a:pt x="479677" y="1047404"/>
                  </a:cubicBezTo>
                  <a:cubicBezTo>
                    <a:pt x="626535" y="983673"/>
                    <a:pt x="823270" y="1174866"/>
                    <a:pt x="928564" y="1280160"/>
                  </a:cubicBezTo>
                  <a:cubicBezTo>
                    <a:pt x="1033858" y="1385454"/>
                    <a:pt x="1008920" y="1681942"/>
                    <a:pt x="1111444" y="1679171"/>
                  </a:cubicBezTo>
                  <a:cubicBezTo>
                    <a:pt x="1213968" y="1676400"/>
                    <a:pt x="1515997" y="1432560"/>
                    <a:pt x="1543706" y="1263535"/>
                  </a:cubicBezTo>
                  <a:cubicBezTo>
                    <a:pt x="1571415" y="1094510"/>
                    <a:pt x="1263845" y="831273"/>
                    <a:pt x="1277699" y="665019"/>
                  </a:cubicBezTo>
                  <a:cubicBezTo>
                    <a:pt x="1291553" y="498765"/>
                    <a:pt x="1493829" y="335281"/>
                    <a:pt x="1626833" y="266008"/>
                  </a:cubicBezTo>
                  <a:cubicBezTo>
                    <a:pt x="1759837" y="196735"/>
                    <a:pt x="1967655" y="213360"/>
                    <a:pt x="2075721" y="249382"/>
                  </a:cubicBezTo>
                  <a:cubicBezTo>
                    <a:pt x="2183787" y="285404"/>
                    <a:pt x="2181015" y="523703"/>
                    <a:pt x="2275226" y="482139"/>
                  </a:cubicBezTo>
                  <a:cubicBezTo>
                    <a:pt x="2369437" y="440575"/>
                    <a:pt x="2574484" y="83127"/>
                    <a:pt x="2640986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230" name="Image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727" y="2441578"/>
              <a:ext cx="1192688" cy="938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Image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865" y="1721168"/>
              <a:ext cx="1194435" cy="938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Image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1108" y="884332"/>
              <a:ext cx="1194435" cy="938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Ellipse 39"/>
            <p:cNvSpPr/>
            <p:nvPr/>
          </p:nvSpPr>
          <p:spPr>
            <a:xfrm>
              <a:off x="1417083" y="4150437"/>
              <a:ext cx="1853691" cy="75138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1299449" y="3940207"/>
              <a:ext cx="2090521" cy="7991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DECOUVERTE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DE SOI</a:t>
              </a:r>
            </a:p>
          </p:txBody>
        </p:sp>
        <p:sp>
          <p:nvSpPr>
            <p:cNvPr id="42" name="Ellipse 41"/>
            <p:cNvSpPr/>
            <p:nvPr/>
          </p:nvSpPr>
          <p:spPr>
            <a:xfrm>
              <a:off x="5443637" y="2743273"/>
              <a:ext cx="1853691" cy="75177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5492676" y="2578936"/>
              <a:ext cx="1892086" cy="800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PREPARATION      A L’EMPLOI</a:t>
              </a:r>
            </a:p>
          </p:txBody>
        </p:sp>
        <p:sp>
          <p:nvSpPr>
            <p:cNvPr id="44" name="Forme libre 43"/>
            <p:cNvSpPr/>
            <p:nvPr/>
          </p:nvSpPr>
          <p:spPr>
            <a:xfrm>
              <a:off x="8246384" y="649292"/>
              <a:ext cx="1213233" cy="536972"/>
            </a:xfrm>
            <a:custGeom>
              <a:avLst/>
              <a:gdLst>
                <a:gd name="connsiteX0" fmla="*/ 0 w 1363288"/>
                <a:gd name="connsiteY0" fmla="*/ 681644 h 681644"/>
                <a:gd name="connsiteX1" fmla="*/ 1363288 w 1363288"/>
                <a:gd name="connsiteY1" fmla="*/ 0 h 68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3288" h="681644">
                  <a:moveTo>
                    <a:pt x="0" y="681644"/>
                  </a:moveTo>
                  <a:cubicBezTo>
                    <a:pt x="559724" y="423949"/>
                    <a:pt x="1119448" y="166254"/>
                    <a:pt x="1363288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Ellipse 44"/>
            <p:cNvSpPr/>
            <p:nvPr/>
          </p:nvSpPr>
          <p:spPr>
            <a:xfrm>
              <a:off x="7626090" y="1781876"/>
              <a:ext cx="1853691" cy="79352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7315136" y="1828431"/>
              <a:ext cx="2443873" cy="646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LIENS AVEC LES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 MILIEUX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PROFESSIONNELS</a:t>
              </a:r>
            </a:p>
          </p:txBody>
        </p:sp>
        <p:sp>
          <p:nvSpPr>
            <p:cNvPr id="47" name="Forme libre 46"/>
            <p:cNvSpPr/>
            <p:nvPr/>
          </p:nvSpPr>
          <p:spPr>
            <a:xfrm>
              <a:off x="2011376" y="3287049"/>
              <a:ext cx="1350744" cy="576224"/>
            </a:xfrm>
            <a:custGeom>
              <a:avLst/>
              <a:gdLst>
                <a:gd name="connsiteX0" fmla="*/ 0 w 1515887"/>
                <a:gd name="connsiteY0" fmla="*/ 90177 h 732898"/>
                <a:gd name="connsiteX1" fmla="*/ 648393 w 1515887"/>
                <a:gd name="connsiteY1" fmla="*/ 206555 h 732898"/>
                <a:gd name="connsiteX2" fmla="*/ 1030779 w 1515887"/>
                <a:gd name="connsiteY2" fmla="*/ 389435 h 732898"/>
                <a:gd name="connsiteX3" fmla="*/ 1280160 w 1515887"/>
                <a:gd name="connsiteY3" fmla="*/ 638817 h 732898"/>
                <a:gd name="connsiteX4" fmla="*/ 897775 w 1515887"/>
                <a:gd name="connsiteY4" fmla="*/ 705318 h 732898"/>
                <a:gd name="connsiteX5" fmla="*/ 947651 w 1515887"/>
                <a:gd name="connsiteY5" fmla="*/ 206555 h 732898"/>
                <a:gd name="connsiteX6" fmla="*/ 1197033 w 1515887"/>
                <a:gd name="connsiteY6" fmla="*/ 7049 h 732898"/>
                <a:gd name="connsiteX7" fmla="*/ 1512917 w 1515887"/>
                <a:gd name="connsiteY7" fmla="*/ 56926 h 73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5887" h="732898">
                  <a:moveTo>
                    <a:pt x="0" y="90177"/>
                  </a:moveTo>
                  <a:cubicBezTo>
                    <a:pt x="238298" y="123428"/>
                    <a:pt x="476597" y="156679"/>
                    <a:pt x="648393" y="206555"/>
                  </a:cubicBezTo>
                  <a:cubicBezTo>
                    <a:pt x="820190" y="256431"/>
                    <a:pt x="925485" y="317391"/>
                    <a:pt x="1030779" y="389435"/>
                  </a:cubicBezTo>
                  <a:cubicBezTo>
                    <a:pt x="1136073" y="461479"/>
                    <a:pt x="1302327" y="586170"/>
                    <a:pt x="1280160" y="638817"/>
                  </a:cubicBezTo>
                  <a:cubicBezTo>
                    <a:pt x="1257993" y="691464"/>
                    <a:pt x="953193" y="777362"/>
                    <a:pt x="897775" y="705318"/>
                  </a:cubicBezTo>
                  <a:cubicBezTo>
                    <a:pt x="842357" y="633274"/>
                    <a:pt x="897775" y="322933"/>
                    <a:pt x="947651" y="206555"/>
                  </a:cubicBezTo>
                  <a:cubicBezTo>
                    <a:pt x="997527" y="90177"/>
                    <a:pt x="1102822" y="31987"/>
                    <a:pt x="1197033" y="7049"/>
                  </a:cubicBezTo>
                  <a:cubicBezTo>
                    <a:pt x="1291244" y="-17889"/>
                    <a:pt x="1546168" y="29217"/>
                    <a:pt x="1512917" y="56926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47" name="TextBox 1"/>
            <p:cNvSpPr txBox="1">
              <a:spLocks noChangeArrowheads="1"/>
            </p:cNvSpPr>
            <p:nvPr/>
          </p:nvSpPr>
          <p:spPr bwMode="auto">
            <a:xfrm>
              <a:off x="914400" y="4889503"/>
              <a:ext cx="256698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Outils de diagnostique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Conseil personnalisé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Outils d’auto-évaluation</a:t>
              </a:r>
            </a:p>
          </p:txBody>
        </p:sp>
        <p:sp>
          <p:nvSpPr>
            <p:cNvPr id="9248" name="TextBox 22"/>
            <p:cNvSpPr txBox="1">
              <a:spLocks noChangeArrowheads="1"/>
            </p:cNvSpPr>
            <p:nvPr/>
          </p:nvSpPr>
          <p:spPr bwMode="auto">
            <a:xfrm>
              <a:off x="5443637" y="3429000"/>
              <a:ext cx="2453323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Ateliers de formation Soft skills; FJIJ…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Outils en ligne pour la préparation de CV, entretiens, etc.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Révision individuelle des CV, préparations aux entretiens, et astuces de négociations.</a:t>
              </a:r>
            </a:p>
          </p:txBody>
        </p:sp>
        <p:sp>
          <p:nvSpPr>
            <p:cNvPr id="9249" name="TextBox 23"/>
            <p:cNvSpPr txBox="1">
              <a:spLocks noChangeArrowheads="1"/>
            </p:cNvSpPr>
            <p:nvPr/>
          </p:nvSpPr>
          <p:spPr bwMode="auto">
            <a:xfrm>
              <a:off x="7696201" y="2675742"/>
              <a:ext cx="2057400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Conseils de l’emploi et des stages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Foire de l’emploi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Exposé des employeurs au seins des institutions</a:t>
              </a: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Panel de recrutement</a:t>
              </a:r>
            </a:p>
          </p:txBody>
        </p:sp>
        <p:sp>
          <p:nvSpPr>
            <p:cNvPr id="9250" name="TextBox 1"/>
            <p:cNvSpPr txBox="1">
              <a:spLocks noChangeArrowheads="1"/>
            </p:cNvSpPr>
            <p:nvPr/>
          </p:nvSpPr>
          <p:spPr bwMode="auto">
            <a:xfrm>
              <a:off x="3441321" y="4203918"/>
              <a:ext cx="2121279" cy="1815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Informations sur les cheminements de carrières et les secteurs professionnels</a:t>
              </a:r>
              <a:endPara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Mentoring des  anciens « Alumni »</a:t>
              </a:r>
            </a:p>
          </p:txBody>
        </p:sp>
        <p:sp>
          <p:nvSpPr>
            <p:cNvPr id="9251" name="TextBox 1"/>
            <p:cNvSpPr txBox="1">
              <a:spLocks noChangeArrowheads="1"/>
            </p:cNvSpPr>
            <p:nvPr/>
          </p:nvSpPr>
          <p:spPr bwMode="auto">
            <a:xfrm>
              <a:off x="116390" y="625344"/>
              <a:ext cx="7579811" cy="1126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Services Clés </a:t>
              </a:r>
              <a:r>
                <a:rPr kumimoji="0" lang="fr-FR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du </a:t>
              </a:r>
              <a:r>
                <a:rPr kumimoji="0" lang="fr-F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Career </a:t>
              </a:r>
              <a:r>
                <a:rPr kumimoji="0" lang="fr-FR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Center UAE  Tanger-Maroc :</a:t>
              </a:r>
              <a:endParaRPr kumimoji="0" lang="fr-F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Donner de l’envol aux opportunités de carrière pour les  </a:t>
              </a:r>
              <a:r>
                <a:rPr kumimoji="0" lang="fr-FR" altLang="en-US" sz="2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 panose="020B0502020104020203" pitchFamily="34" charset="0"/>
                  <a:ea typeface="MS PGothic" panose="020B0600070205080204" pitchFamily="34" charset="-128"/>
                  <a:cs typeface="+mn-cs"/>
                </a:rPr>
                <a:t>jeunes de la région du nord</a:t>
              </a:r>
              <a:endParaRPr kumimoji="0" lang="fr-FR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312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5"/>
          <p:cNvSpPr txBox="1">
            <a:spLocks/>
          </p:cNvSpPr>
          <p:nvPr/>
        </p:nvSpPr>
        <p:spPr>
          <a:xfrm>
            <a:off x="704056" y="315628"/>
            <a:ext cx="7340600" cy="6492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all" spc="0" normalizeH="0" baseline="0" noProof="0" dirty="0">
                <a:ln>
                  <a:noFill/>
                </a:ln>
                <a:solidFill>
                  <a:srgbClr val="C2113A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Descriptif du </a:t>
            </a:r>
            <a:r>
              <a:rPr kumimoji="0" lang="fr-FR" sz="1800" b="1" i="0" u="none" strike="noStrike" kern="1200" cap="all" spc="0" normalizeH="0" baseline="0" noProof="0" dirty="0" err="1">
                <a:ln>
                  <a:noFill/>
                </a:ln>
                <a:solidFill>
                  <a:srgbClr val="C2113A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career</a:t>
            </a:r>
            <a:r>
              <a:rPr kumimoji="0" lang="fr-FR" sz="1800" b="1" i="0" u="none" strike="noStrike" kern="1200" cap="all" spc="0" normalizeH="0" baseline="0" noProof="0" dirty="0">
                <a:ln>
                  <a:noFill/>
                </a:ln>
                <a:solidFill>
                  <a:srgbClr val="C2113A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center   virtuel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all" spc="0" normalizeH="0" baseline="0" noProof="0" dirty="0">
              <a:ln>
                <a:noFill/>
              </a:ln>
              <a:solidFill>
                <a:srgbClr val="833E90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</p:txBody>
      </p:sp>
      <p:sp>
        <p:nvSpPr>
          <p:cNvPr id="4" name="Espace réservé du contenu 5"/>
          <p:cNvSpPr txBox="1">
            <a:spLocks/>
          </p:cNvSpPr>
          <p:nvPr/>
        </p:nvSpPr>
        <p:spPr>
          <a:xfrm>
            <a:off x="182518" y="964661"/>
            <a:ext cx="8832626" cy="4937126"/>
          </a:xfrm>
          <a:prstGeom prst="rect">
            <a:avLst/>
          </a:prstGeom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Le Career Center Virtuel </a:t>
            </a: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a pour principal objectif d’aider les jeunes et les entreprises à facilement avoir accès à une </a:t>
            </a:r>
            <a:r>
              <a:rPr kumimoji="0" lang="fr-FR" alt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multitude </a:t>
            </a: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de services qu’offre un vrai Career Center sans pour autant se déplacer, mais aussi à obtenir différentes informations sur les Career </a:t>
            </a:r>
            <a:r>
              <a:rPr kumimoji="0" lang="fr-FR" alt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Centers</a:t>
            </a: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en général et le programme.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altLang="fr-FR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Le Career Center Virtuel offre  à tous les jeunes marocains 4  services virtualisés:</a:t>
            </a:r>
            <a:endParaRPr kumimoji="0" lang="fr-FR" altLang="fr-FR" sz="1800" b="1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Diagnostic</a:t>
            </a: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              Orientation                       Formation                  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Mise en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                                                                                                         relation avec le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                                                                                                         monde de travail                 </a:t>
            </a:r>
            <a:endParaRPr kumimoji="0" lang="fr-FR" altLang="fr-FR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2113A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altLang="fr-FR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18" y="2924209"/>
            <a:ext cx="8770445" cy="1887538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xtLst/>
        </p:spPr>
      </p:pic>
    </p:spTree>
    <p:extLst>
      <p:ext uri="{BB962C8B-B14F-4D97-AF65-F5344CB8AC3E}">
        <p14:creationId xmlns:p14="http://schemas.microsoft.com/office/powerpoint/2010/main" val="200869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22061" y="468043"/>
            <a:ext cx="7812364" cy="1143000"/>
          </a:xfrm>
        </p:spPr>
        <p:txBody>
          <a:bodyPr>
            <a:normAutofit/>
          </a:bodyPr>
          <a:lstStyle/>
          <a:p>
            <a:pPr algn="l"/>
            <a:r>
              <a:rPr lang="fr-FR" altLang="fr-FR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fr-FR" altLang="fr-FR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 1" descr="Capture d’écran 2016-06-28 à 22.57.25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873" y="468043"/>
            <a:ext cx="5568253" cy="543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2" y="-7817"/>
            <a:ext cx="995819" cy="172643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40471"/>
            <a:ext cx="9144000" cy="12647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830" y="5946922"/>
            <a:ext cx="584595" cy="70458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77" y="5861864"/>
            <a:ext cx="895337" cy="83412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24" y="6021838"/>
            <a:ext cx="409976" cy="57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9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5"/>
          <p:cNvSpPr txBox="1">
            <a:spLocks/>
          </p:cNvSpPr>
          <p:nvPr/>
        </p:nvSpPr>
        <p:spPr>
          <a:xfrm>
            <a:off x="260350" y="309563"/>
            <a:ext cx="7340600" cy="6492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all" spc="0" normalizeH="0" baseline="0" noProof="0" dirty="0" smtClean="0">
                <a:ln>
                  <a:noFill/>
                </a:ln>
                <a:solidFill>
                  <a:srgbClr val="C2113A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Career Center UAE : Multy-</a:t>
            </a:r>
            <a:r>
              <a:rPr kumimoji="0" lang="fr-FR" sz="1800" b="0" i="0" u="none" strike="noStrike" kern="1200" cap="all" spc="0" normalizeH="0" baseline="0" noProof="0" dirty="0" err="1" smtClean="0">
                <a:ln>
                  <a:noFill/>
                </a:ln>
                <a:solidFill>
                  <a:srgbClr val="C2113A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partner</a:t>
            </a:r>
            <a:r>
              <a:rPr kumimoji="0" lang="fr-FR" sz="1800" b="0" i="0" u="none" strike="noStrike" kern="1200" cap="all" spc="0" normalizeH="0" noProof="0" dirty="0" smtClean="0">
                <a:ln>
                  <a:noFill/>
                </a:ln>
                <a:solidFill>
                  <a:srgbClr val="C2113A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approach </a:t>
            </a:r>
            <a:endParaRPr kumimoji="0" lang="fr-FR" sz="1800" b="0" i="0" u="none" strike="noStrike" kern="1200" cap="all" spc="0" normalizeH="0" baseline="0" noProof="0" dirty="0">
              <a:ln>
                <a:noFill/>
              </a:ln>
              <a:solidFill>
                <a:srgbClr val="C2113A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558800" y="794328"/>
          <a:ext cx="8356600" cy="5250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8974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5"/>
          <p:cNvSpPr txBox="1">
            <a:spLocks/>
          </p:cNvSpPr>
          <p:nvPr/>
        </p:nvSpPr>
        <p:spPr>
          <a:xfrm>
            <a:off x="260350" y="177041"/>
            <a:ext cx="8218488" cy="6492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all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+mj-cs"/>
              </a:rPr>
              <a:t>Les principales réalisations en chiffres 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60350" y="927790"/>
            <a:ext cx="30902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</a:t>
            </a:r>
            <a:endParaRPr kumimoji="0" lang="fr-F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5388" y="826328"/>
            <a:ext cx="3135154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en-US" noProof="0" dirty="0">
                <a:solidFill>
                  <a:srgbClr val="002A6C"/>
                </a:solidFill>
                <a:latin typeface="Gill Sans MT" panose="020B0502020104020203" pitchFamily="34" charset="0"/>
              </a:rPr>
              <a:t>5</a:t>
            </a: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255 Bénéficiaires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en-US" noProof="0" dirty="0" smtClean="0">
                <a:solidFill>
                  <a:srgbClr val="002A6C"/>
                </a:solidFill>
                <a:latin typeface="Gill Sans MT" panose="020B0502020104020203" pitchFamily="34" charset="0"/>
              </a:rPr>
              <a:t>105</a:t>
            </a: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Nombre Workshop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72 Entretiens individuels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16 Evènements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8</a:t>
            </a: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foires à l’emploi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932 jeunes formés au Soft Skills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34 Entreprises partenaires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069" y="177041"/>
            <a:ext cx="2992807" cy="233052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50" y="3283297"/>
            <a:ext cx="3093492" cy="232011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586" y="3177654"/>
            <a:ext cx="3211772" cy="240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0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703" y="1137387"/>
            <a:ext cx="1496990" cy="75903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889" y="798692"/>
            <a:ext cx="1012858" cy="101285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975" y="1950375"/>
            <a:ext cx="802644" cy="71736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480" y="2934711"/>
            <a:ext cx="696818" cy="46380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753" y="2943568"/>
            <a:ext cx="1413795" cy="519190"/>
          </a:xfrm>
          <a:prstGeom prst="rect">
            <a:avLst/>
          </a:prstGeom>
        </p:spPr>
      </p:pic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>
          <a:xfrm>
            <a:off x="279399" y="203200"/>
            <a:ext cx="9209157" cy="889000"/>
          </a:xfrm>
        </p:spPr>
        <p:txBody>
          <a:bodyPr>
            <a:normAutofit/>
          </a:bodyPr>
          <a:lstStyle/>
          <a:p>
            <a:r>
              <a:rPr lang="fr-FR" dirty="0" smtClean="0"/>
              <a:t>Mobilisation du secteur privé – </a:t>
            </a:r>
            <a:r>
              <a:rPr lang="fr-FR" dirty="0"/>
              <a:t>34 </a:t>
            </a:r>
            <a:r>
              <a:rPr lang="fr-FR" dirty="0" smtClean="0"/>
              <a:t>entreprises mobilisées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184" y="3711548"/>
            <a:ext cx="758876" cy="75887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05" y="5166015"/>
            <a:ext cx="1406335" cy="29622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467" y="5171852"/>
            <a:ext cx="1358162" cy="32112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041" y="1939864"/>
            <a:ext cx="824056" cy="57683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097" y="3525995"/>
            <a:ext cx="1062735" cy="106273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5061" y="1092200"/>
            <a:ext cx="493014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Mobilisation de fonds (sponsoring) pour le forum ENSAT Entreprises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Organisation de journées de recrutements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Animation de conférences et d’ateliers métiers par des responsables RH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Présentation d’offres de stages pour les jeunes de l’UAE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Co-</a:t>
            </a:r>
            <a:r>
              <a:rPr kumimoji="0" lang="fr-FR" alt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developpement</a:t>
            </a: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et test des modules soft </a:t>
            </a:r>
            <a:r>
              <a:rPr kumimoji="0" lang="fr-FR" altLang="en-US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skills</a:t>
            </a:r>
            <a:endParaRPr kumimoji="0" lang="fr-F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734" y="4804013"/>
            <a:ext cx="709167" cy="70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0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2"/>
          <p:cNvSpPr txBox="1">
            <a:spLocks/>
          </p:cNvSpPr>
          <p:nvPr/>
        </p:nvSpPr>
        <p:spPr>
          <a:xfrm>
            <a:off x="279400" y="203200"/>
            <a:ext cx="8482464" cy="889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0" u="none" strike="noStrike" kern="1200" cap="all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j-cs"/>
              </a:rPr>
              <a:t>Retour En photos sur les activités organisées avec le secteur privé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647700"/>
            <a:ext cx="3231487" cy="181771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060" y="647699"/>
            <a:ext cx="3126615" cy="175872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3616656"/>
            <a:ext cx="3174469" cy="211579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809" y="3723672"/>
            <a:ext cx="3330055" cy="187315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166" y="1867706"/>
            <a:ext cx="3126615" cy="208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2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5"/>
          <p:cNvSpPr txBox="1">
            <a:spLocks/>
          </p:cNvSpPr>
          <p:nvPr/>
        </p:nvSpPr>
        <p:spPr>
          <a:xfrm>
            <a:off x="393909" y="446014"/>
            <a:ext cx="8181123" cy="79440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all" spc="0" normalizeH="0" baseline="0" noProof="0" dirty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 panose="020B0502020104020203" pitchFamily="34" charset="0"/>
                <a:ea typeface="+mj-ea"/>
                <a:cs typeface="+mj-cs"/>
              </a:rPr>
              <a:t>Focus sur le GENRE et la participation des PERSONNES en situation de handicap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02" y="2981509"/>
            <a:ext cx="3677672" cy="275825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617" y="1083428"/>
            <a:ext cx="3093493" cy="2320119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25702" y="1372301"/>
            <a:ext cx="5002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n-cs"/>
              </a:rPr>
              <a:t>Organisations d’ateliers dédiés pour la femme à l’occasion de la journée internationale de la femme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141111" y="4252995"/>
            <a:ext cx="500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n-cs"/>
              </a:rPr>
              <a:t>Organisation de 3 journées Portes ouverte pour les personnes en situation de Handicap</a:t>
            </a:r>
          </a:p>
        </p:txBody>
      </p:sp>
    </p:spTree>
    <p:extLst>
      <p:ext uri="{BB962C8B-B14F-4D97-AF65-F5344CB8AC3E}">
        <p14:creationId xmlns:p14="http://schemas.microsoft.com/office/powerpoint/2010/main" val="119122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-2215"/>
            <a:ext cx="6372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n-cs"/>
              </a:rPr>
              <a:t>L’APPRENTISSAGE DOIT DEMARRER TRES TOT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833E90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/>
          </p:nvPr>
        </p:nvGraphicFramePr>
        <p:xfrm>
          <a:off x="0" y="550295"/>
          <a:ext cx="8950818" cy="67360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382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06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7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63"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bg1"/>
                          </a:solidFill>
                        </a:rPr>
                        <a:t>Softs </a:t>
                      </a:r>
                      <a:r>
                        <a:rPr lang="fr-FR" sz="1400" dirty="0" err="1" smtClean="0">
                          <a:solidFill>
                            <a:schemeClr val="bg1"/>
                          </a:solidFill>
                        </a:rPr>
                        <a:t>skills</a:t>
                      </a:r>
                      <a:r>
                        <a:rPr lang="fr-FR" sz="1400" dirty="0" smtClean="0">
                          <a:solidFill>
                            <a:schemeClr val="bg1"/>
                          </a:solidFill>
                        </a:rPr>
                        <a:t> aboutissant à des résultats</a:t>
                      </a:r>
                      <a:r>
                        <a:rPr lang="fr-FR" sz="1400" baseline="0" dirty="0" smtClean="0">
                          <a:solidFill>
                            <a:schemeClr val="bg1"/>
                          </a:solidFill>
                        </a:rPr>
                        <a:t> d’embauche positifs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E9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bg1"/>
                          </a:solidFill>
                        </a:rPr>
                        <a:t>Principe</a:t>
                      </a:r>
                      <a:r>
                        <a:rPr lang="fr-FR" sz="1400" baseline="0" dirty="0" smtClean="0">
                          <a:solidFill>
                            <a:schemeClr val="bg1"/>
                          </a:solidFill>
                        </a:rPr>
                        <a:t> biologique pour ces compétences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E9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bg1"/>
                          </a:solidFill>
                        </a:rPr>
                        <a:t>Phase de développement</a:t>
                      </a:r>
                      <a:r>
                        <a:rPr lang="fr-FR" sz="1400" baseline="0" dirty="0" smtClean="0">
                          <a:solidFill>
                            <a:schemeClr val="bg1"/>
                          </a:solidFill>
                        </a:rPr>
                        <a:t> la mieux adaptée à l’acquisition de compétences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3E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2766"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Compétences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relationnelles: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Travail d’équipe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Création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de liens sociaux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Système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biologique promeuvent une approche active et l’exploration – tendance à prendre du plaisir dans les interactions sociales et bonnes humeurs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Acquisition optimale de compétences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en début et milieu d’enfance, consolidation dans l’adolescence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2766"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Compétences en communication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Communication en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lien avec le travail</a:t>
                      </a: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Système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biologique promeuvent approche active et exploration – tendance à prendre du plaisir dans les interactions sociales et bonnes humeurs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Acquisition optimale de compétences de base en communication en début et milieu d’enfance, 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consolidation dans l’adolescence et, plus tard, au travail, de compétences de communication relié au travail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2766"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Niveau supérieur de pensée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Résolution de problèmes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Prise de décisions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Planification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fr-FR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Systèmes d’attention à l’exécutif – capacité à focaliser son attention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et inhiber les émotions négatives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Absolument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établir les bases en début d’enfance; acquisition optimale de compétences en milieu d’enfance et en adolescence; consolidation en début de vie adulte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2766"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Maitrise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de soi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Concentration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Autogestion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Maitrise d’impulsions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Système d’autorégulation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(délai de gratification) et systèmes d’attention à l’exécutif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Acquisition optimale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de compétence depuis le début d’enfance et jusqu’à travers l’adolescence, consolidation pendant l’adolescence et le commencement de la vie adulte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40117"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Conception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positive de soi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Prise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de c</a:t>
                      </a: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onfiance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Prise d’initiative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Système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biologique focalisé sur la prévention de choses blessantes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Pour la confiance, établir le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fondement en début d’enfance; acquisition optimale de compétence en milieu d’enfance et en adolescence; consolidation en début de vie adulte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Pour la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</a:rPr>
                        <a:t> prise d’initiative, acquisition optimale de compétences à tout moment.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7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4824" y="110367"/>
            <a:ext cx="7886700" cy="509518"/>
          </a:xfrm>
        </p:spPr>
        <p:txBody>
          <a:bodyPr/>
          <a:lstStyle/>
          <a:p>
            <a:pPr algn="l"/>
            <a:r>
              <a:rPr lang="fr-FR" sz="2000" b="1" dirty="0" smtClean="0">
                <a:solidFill>
                  <a:srgbClr val="7030A0"/>
                </a:solidFill>
              </a:rPr>
              <a:t>L’EMPLOI AU MAROC : RAPPELS DE QUELQUES REALITES</a:t>
            </a:r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4824" y="619885"/>
            <a:ext cx="8865704" cy="5309384"/>
          </a:xfrm>
        </p:spPr>
        <p:txBody>
          <a:bodyPr/>
          <a:lstStyle/>
          <a:p>
            <a:r>
              <a:rPr lang="fr-FR" sz="2400" dirty="0"/>
              <a:t>Le marché du travail est la rencontre de l’offre d’emplois et de la demande de travail = </a:t>
            </a:r>
            <a:r>
              <a:rPr lang="fr-FR" sz="2400" dirty="0" smtClean="0">
                <a:solidFill>
                  <a:srgbClr val="FF0000"/>
                </a:solidFill>
              </a:rPr>
              <a:t>compétition</a:t>
            </a:r>
            <a:endParaRPr lang="fr-FR" sz="2400" dirty="0" smtClean="0"/>
          </a:p>
          <a:p>
            <a:endParaRPr lang="fr-FR" sz="2400" dirty="0"/>
          </a:p>
          <a:p>
            <a:r>
              <a:rPr lang="fr-FR" sz="2400" dirty="0" smtClean="0"/>
              <a:t>Au moins 300 000 jeunes arrivent chaque année sur le marché du travail pour 100 000 emplois nets créés</a:t>
            </a:r>
          </a:p>
          <a:p>
            <a:endParaRPr lang="fr-FR" sz="2400" dirty="0" smtClean="0"/>
          </a:p>
          <a:p>
            <a:r>
              <a:rPr lang="fr-FR" sz="2400" dirty="0" smtClean="0"/>
              <a:t>Pour 1 personne qui part à la retraite, 41 jeunes arrivent sur le marché du travail</a:t>
            </a:r>
          </a:p>
          <a:p>
            <a:endParaRPr lang="fr-FR" sz="2400" dirty="0" smtClean="0"/>
          </a:p>
          <a:p>
            <a:r>
              <a:rPr lang="fr-FR" sz="2400" dirty="0" smtClean="0"/>
              <a:t>Dans les années 90, l’Etat embauchait 200 000 jeunes par an, contre 26 000 en 2017</a:t>
            </a:r>
          </a:p>
          <a:p>
            <a:endParaRPr lang="fr-FR" sz="2400" dirty="0"/>
          </a:p>
          <a:p>
            <a:r>
              <a:rPr lang="fr-FR" sz="2400" dirty="0" smtClean="0"/>
              <a:t>Plus on est diplômé, moins on a de chance de trouver du travail</a:t>
            </a:r>
          </a:p>
          <a:p>
            <a:endParaRPr lang="fr-FR" sz="2400" dirty="0" smtClean="0"/>
          </a:p>
          <a:p>
            <a:endParaRPr lang="fr-FR" sz="2400" dirty="0" smtClean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86461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54628" y="1026646"/>
            <a:ext cx="7969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Soft </a:t>
            </a:r>
            <a:r>
              <a:rPr kumimoji="0" lang="fr-FR" sz="1400" b="1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skill</a:t>
            </a:r>
            <a:r>
              <a:rPr kumimoji="0" lang="fr-FR" sz="1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	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		</a:t>
            </a:r>
            <a:r>
              <a:rPr kumimoji="0" lang="fr-FR" sz="1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Occupation / poste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		</a:t>
            </a:r>
            <a:r>
              <a:rPr kumimoji="0" lang="fr-FR" sz="1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Comportement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		</a:t>
            </a:r>
            <a:r>
              <a:rPr kumimoji="0" lang="fr-FR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I</a:t>
            </a:r>
            <a:r>
              <a:rPr kumimoji="0" lang="fr-FR" sz="1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mpact commercial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		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68909" y="1916755"/>
            <a:ext cx="1620981" cy="647828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Niveau supérieur de pensée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8909" y="2713838"/>
            <a:ext cx="1620981" cy="706513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Compétences relationnelles / aptitudes sociales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48127" y="3539746"/>
            <a:ext cx="1641763" cy="57826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Compétences en communication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8127" y="4265383"/>
            <a:ext cx="1625002" cy="57149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Conception positive de soi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32541" y="5043498"/>
            <a:ext cx="1640588" cy="63349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Maitrise de soi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597728" y="2221521"/>
            <a:ext cx="1350818" cy="1039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602924" y="2972414"/>
            <a:ext cx="1350818" cy="1039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602924" y="3875296"/>
            <a:ext cx="1350818" cy="10391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602924" y="4721605"/>
            <a:ext cx="1350818" cy="1039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576944" y="5372521"/>
            <a:ext cx="1350818" cy="1039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97726" y="1895790"/>
            <a:ext cx="1517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Manager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76944" y="2691123"/>
            <a:ext cx="1517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Chef d’équipe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97727" y="3403108"/>
            <a:ext cx="1350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Gestionnaire de ligne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81070" y="1405866"/>
            <a:ext cx="4562929" cy="1039307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Vision pour la performance, les tendances et les repères. Leadership organisationnel. 			   </a:t>
            </a: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		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Tendance à améliorer la performance et la part de marché. Environnement de travail amélioré pour une meilleure efficacité.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4581071" y="2444354"/>
            <a:ext cx="4562928" cy="895307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Communication avec des leaders et personnes d’influence. Conception et analyse des solutions.                    </a:t>
            </a:r>
            <a:endParaRPr kumimoji="0" lang="fr-FR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Efficacité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de production augmentée. Réduction des coûts de main d’œuvre.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556411" y="3298243"/>
            <a:ext cx="4573318" cy="950331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Partage des cibles et objectifs. Contrôle         du rythme et de la qualité. Résolution de problèmes. Rassemblement et partage d’informations.                      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Réduction des ralentissements, meilleur équilibrage des lignes. Flux de travail stabilisé. Rapports améliorés. 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4535488" y="4234149"/>
            <a:ext cx="4587588" cy="809349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Peut travailler dans diverses stations de ligne. Empêche et prévois les goulots d’étranglement.  		                                 Réduction de la durée des goulots d’étranglement et réduction des coûts. Stabilise l’efficacité.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45772" y="4248574"/>
            <a:ext cx="1517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Ouvrier de ligne senior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556411" y="5076492"/>
            <a:ext cx="4587588" cy="75536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Ponctualité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et présence. Notification lorsqu’il y a un problème.   			        Stabilité de performance (le temps, c’est de l’argent). Réduction des ralentissements dans la ligne.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45772" y="5134681"/>
            <a:ext cx="1381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Ouvrier de ligne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112641" y="101450"/>
            <a:ext cx="8761728" cy="3091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  <a:cs typeface="MS PGothic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  <a:cs typeface="MS PGothic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  <a:cs typeface="MS PGothic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Gill Sans MT" panose="020B0502020104020203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</a:rPr>
              <a:t>L’IMPACT COMMERCIAL DES SOFT SKILLS SELON LES POSTES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833E90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9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5"/>
          <p:cNvSpPr txBox="1">
            <a:spLocks/>
          </p:cNvSpPr>
          <p:nvPr/>
        </p:nvSpPr>
        <p:spPr>
          <a:xfrm>
            <a:off x="1076325" y="3455988"/>
            <a:ext cx="7340600" cy="220503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kern="1200" cap="all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Merci pour votre attention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all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Mme. Sarah </a:t>
            </a:r>
            <a:r>
              <a:rPr kumimoji="0" lang="fr-FR" sz="2400" b="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chetouani</a:t>
            </a:r>
            <a:endParaRPr kumimoji="0" lang="fr-FR" sz="2400" b="0" i="0" u="none" strike="noStrike" kern="1200" cap="all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Directrice du </a:t>
            </a:r>
            <a:r>
              <a:rPr kumimoji="0" lang="fr-FR" sz="2400" b="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career</a:t>
            </a:r>
            <a:r>
              <a:rPr kumimoji="0" lang="fr-FR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center </a:t>
            </a:r>
            <a:r>
              <a:rPr kumimoji="0" lang="fr-FR" sz="2400" b="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Uae</a:t>
            </a:r>
            <a:r>
              <a:rPr kumimoji="0" lang="fr-FR" sz="24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 -  </a:t>
            </a:r>
            <a:r>
              <a:rPr kumimoji="0" lang="fr-FR" sz="2400" b="0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tanger</a:t>
            </a:r>
            <a:endParaRPr kumimoji="0" lang="fr-FR" sz="2400" b="0" i="0" u="none" strike="noStrike" kern="1200" cap="all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schetouani@careercenter.ma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</p:txBody>
      </p:sp>
      <p:pic>
        <p:nvPicPr>
          <p:cNvPr id="3" name="Picture 2" descr="C:\Users\Mona Tep\Pictures\jeunes-maro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50" y="725488"/>
            <a:ext cx="4105275" cy="246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9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357"/>
          <a:stretch>
            <a:fillRect/>
          </a:stretch>
        </p:blipFill>
        <p:spPr bwMode="auto">
          <a:xfrm rot="19900479">
            <a:off x="1406525" y="822325"/>
            <a:ext cx="1873250" cy="133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10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1440" y="302396"/>
            <a:ext cx="85451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QUELLES COMPETENCES SONT RECHERCHEES PAR LES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EMPLOYEURS AUJOURD’HUI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?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Gill Sans MT" panose="020B0502020104020203" pitchFamily="34" charset="0"/>
                <a:ea typeface="MS PGothic" panose="020B0600070205080204" pitchFamily="34" charset="-128"/>
                <a:cs typeface="+mn-cs"/>
              </a:rPr>
              <a:t>(NACE Survey)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Gill Sans MT" panose="020B0502020104020203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1440" y="1046254"/>
            <a:ext cx="844210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1. Ability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to work in a team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structure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2. Ability to make decisions and solve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problems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3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Ability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to communicate verbally with people inside and outside an organization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Ability to plan, organize and prioritize work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Ability to obtain and process information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6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Ability to analyze quantitative data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7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Technical knowledge related to the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job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8. Proficiency with computer software programs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Ability to create and/or edit written reports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10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 panose="020F0704030504030204" pitchFamily="34" charset="0"/>
                <a:ea typeface="MS PGothic" panose="020B0600070205080204" pitchFamily="34" charset="-128"/>
                <a:cs typeface="+mn-cs"/>
              </a:rPr>
              <a:t>. Ability to sell and influence others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 panose="020F07040305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4851" y="1046254"/>
            <a:ext cx="8281115" cy="2382746"/>
          </a:xfrm>
          <a:prstGeom prst="rect">
            <a:avLst/>
          </a:prstGeom>
          <a:noFill/>
          <a:ln w="57150">
            <a:solidFill>
              <a:srgbClr val="833E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71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ésultat de recherche d'images pour &quot;soft skills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632" y="475340"/>
            <a:ext cx="5755990" cy="406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7824" y="-343723"/>
            <a:ext cx="7886700" cy="1325563"/>
          </a:xfrm>
        </p:spPr>
        <p:txBody>
          <a:bodyPr/>
          <a:lstStyle/>
          <a:p>
            <a:pPr algn="l"/>
            <a:r>
              <a:rPr lang="fr-FR" sz="2000" b="1" dirty="0" smtClean="0">
                <a:solidFill>
                  <a:srgbClr val="7030A0"/>
                </a:solidFill>
              </a:rPr>
              <a:t>VOUS AVEZ DIT SOFT SKILLS &amp; LIFE SKILLS ?</a:t>
            </a:r>
            <a:endParaRPr lang="fr-FR" sz="2000" b="1" dirty="0">
              <a:solidFill>
                <a:srgbClr val="7030A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7824" y="1044965"/>
            <a:ext cx="9137850" cy="4351338"/>
          </a:xfrm>
        </p:spPr>
        <p:txBody>
          <a:bodyPr/>
          <a:lstStyle/>
          <a:p>
            <a:r>
              <a:rPr lang="fr-FR" sz="2800" dirty="0" smtClean="0"/>
              <a:t>Beaucoup de définitions</a:t>
            </a:r>
          </a:p>
          <a:p>
            <a:endParaRPr lang="fr-FR" sz="2800" dirty="0" smtClean="0"/>
          </a:p>
          <a:p>
            <a:endParaRPr lang="fr-FR" sz="2800" dirty="0"/>
          </a:p>
          <a:p>
            <a:endParaRPr lang="fr-FR" sz="2800" dirty="0" smtClean="0"/>
          </a:p>
          <a:p>
            <a:endParaRPr lang="fr-FR" sz="2800" dirty="0"/>
          </a:p>
          <a:p>
            <a:r>
              <a:rPr lang="fr-FR" sz="2800" dirty="0" smtClean="0"/>
              <a:t>Les compétences qui ne sont pas des compétences techniques</a:t>
            </a:r>
            <a:endParaRPr lang="fr-FR" sz="2800" dirty="0"/>
          </a:p>
          <a:p>
            <a:endParaRPr lang="fr-FR" sz="2800" dirty="0" smtClean="0"/>
          </a:p>
        </p:txBody>
      </p:sp>
    </p:spTree>
    <p:extLst>
      <p:ext uri="{BB962C8B-B14F-4D97-AF65-F5344CB8AC3E}">
        <p14:creationId xmlns:p14="http://schemas.microsoft.com/office/powerpoint/2010/main" val="134578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3"/>
          <p:cNvSpPr/>
          <p:nvPr/>
        </p:nvSpPr>
        <p:spPr>
          <a:xfrm>
            <a:off x="3614648" y="2778617"/>
            <a:ext cx="1841679" cy="130076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Softs skills clés pour la réussite des jeunes au travail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8236" y="114887"/>
            <a:ext cx="5816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LES 5 GRANDES FAMILLES DE SOFT SKILLS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833E90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6" name="Diagram 2"/>
          <p:cNvGraphicFramePr/>
          <p:nvPr>
            <p:extLst/>
          </p:nvPr>
        </p:nvGraphicFramePr>
        <p:xfrm>
          <a:off x="471488" y="50227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" name="Connecteur droit 2"/>
          <p:cNvCxnSpPr/>
          <p:nvPr/>
        </p:nvCxnSpPr>
        <p:spPr>
          <a:xfrm>
            <a:off x="1043189" y="3429000"/>
            <a:ext cx="7199290" cy="1287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6864440" y="4105140"/>
            <a:ext cx="1546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Intrapersonnel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864440" y="1383337"/>
            <a:ext cx="156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Interpersonnel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71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56504" y="197339"/>
            <a:ext cx="4670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33E90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COMMENT SONT-ILS ENSEIGNES ?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833E90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lèche droite 4"/>
          <p:cNvSpPr/>
          <p:nvPr/>
        </p:nvSpPr>
        <p:spPr>
          <a:xfrm>
            <a:off x="515155" y="2003959"/>
            <a:ext cx="2395470" cy="1844899"/>
          </a:xfrm>
          <a:prstGeom prst="rightArrow">
            <a:avLst/>
          </a:prstGeom>
          <a:noFill/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Délivrer des cours spécifiques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Flèche droite 5"/>
          <p:cNvSpPr/>
          <p:nvPr/>
        </p:nvSpPr>
        <p:spPr>
          <a:xfrm>
            <a:off x="3290348" y="2003960"/>
            <a:ext cx="2395470" cy="1844899"/>
          </a:xfrm>
          <a:prstGeom prst="rightArrow">
            <a:avLst/>
          </a:prstGeom>
          <a:noFill/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Transverses à toutes les disciplines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7" name="Flèche droite 6"/>
          <p:cNvSpPr/>
          <p:nvPr/>
        </p:nvSpPr>
        <p:spPr>
          <a:xfrm>
            <a:off x="6065541" y="2003960"/>
            <a:ext cx="2719589" cy="1844899"/>
          </a:xfrm>
          <a:prstGeom prst="rightArrow">
            <a:avLst/>
          </a:prstGeom>
          <a:noFill/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Encourager et valoriser les activités extra scolaires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583143" y="4029163"/>
            <a:ext cx="19046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Classe inversée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Travail en groupe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Présentation orale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13008" y="4029163"/>
            <a:ext cx="26647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Développement personnel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Communication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Langues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245845" y="4042043"/>
            <a:ext cx="1920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Obligatoires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MS PGothic" panose="020B0600070205080204" pitchFamily="34" charset="-128"/>
                <a:cs typeface="+mn-cs"/>
              </a:rPr>
              <a:t>Notées et validées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81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quarter" idx="10"/>
          </p:nvPr>
        </p:nvSpPr>
        <p:spPr>
          <a:xfrm>
            <a:off x="133340" y="647063"/>
            <a:ext cx="4756426" cy="5179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400" b="1" dirty="0" smtClean="0"/>
              <a:t>A</a:t>
            </a:r>
            <a:r>
              <a:rPr lang="fr-FR" sz="1400" b="1" dirty="0"/>
              <a:t>. Préparer mon projet professionnel </a:t>
            </a:r>
            <a:endParaRPr lang="fr-FR" sz="1400" dirty="0"/>
          </a:p>
          <a:p>
            <a:r>
              <a:rPr lang="fr-FR" sz="1400" b="1" dirty="0" smtClean="0">
                <a:solidFill>
                  <a:schemeClr val="tx1"/>
                </a:solidFill>
              </a:rPr>
              <a:t>Mon </a:t>
            </a:r>
            <a:r>
              <a:rPr lang="fr-FR" sz="1400" b="1" dirty="0">
                <a:solidFill>
                  <a:schemeClr val="tx1"/>
                </a:solidFill>
              </a:rPr>
              <a:t>bilan vers ma carrière 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Zoom </a:t>
            </a:r>
            <a:r>
              <a:rPr lang="fr-FR" sz="1400" b="1" dirty="0">
                <a:solidFill>
                  <a:schemeClr val="tx1"/>
                </a:solidFill>
              </a:rPr>
              <a:t>sur mes valeurs et objectifs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Job </a:t>
            </a:r>
            <a:r>
              <a:rPr lang="fr-FR" sz="1400" b="1" dirty="0">
                <a:solidFill>
                  <a:schemeClr val="tx1"/>
                </a:solidFill>
              </a:rPr>
              <a:t>Attitude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Mieux </a:t>
            </a:r>
            <a:r>
              <a:rPr lang="fr-FR" sz="1400" b="1" dirty="0">
                <a:solidFill>
                  <a:schemeClr val="tx1"/>
                </a:solidFill>
              </a:rPr>
              <a:t>communiquer à l’écrit 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Mieux </a:t>
            </a:r>
            <a:r>
              <a:rPr lang="fr-FR" sz="1400" b="1" dirty="0">
                <a:solidFill>
                  <a:schemeClr val="tx1"/>
                </a:solidFill>
              </a:rPr>
              <a:t>communiquer à l’oral</a:t>
            </a:r>
            <a:endParaRPr lang="fr-FR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r-FR" sz="1400" b="1" dirty="0"/>
              <a:t> </a:t>
            </a:r>
            <a:endParaRPr lang="fr-FR" sz="1400" dirty="0"/>
          </a:p>
          <a:p>
            <a:pPr marL="0" indent="0">
              <a:buNone/>
            </a:pPr>
            <a:r>
              <a:rPr lang="fr-FR" sz="1400" b="1" dirty="0"/>
              <a:t>B. Mon kit pour </a:t>
            </a:r>
            <a:r>
              <a:rPr lang="fr-FR" sz="1400" b="1" dirty="0" smtClean="0"/>
              <a:t>l’emploi</a:t>
            </a:r>
            <a:endParaRPr lang="fr-FR" sz="1400" dirty="0"/>
          </a:p>
          <a:p>
            <a:r>
              <a:rPr lang="fr-FR" sz="1400" b="1" dirty="0" smtClean="0">
                <a:solidFill>
                  <a:schemeClr val="tx1"/>
                </a:solidFill>
              </a:rPr>
              <a:t>Me </a:t>
            </a:r>
            <a:r>
              <a:rPr lang="fr-FR" sz="1400" b="1" dirty="0">
                <a:solidFill>
                  <a:schemeClr val="tx1"/>
                </a:solidFill>
              </a:rPr>
              <a:t>situer par rapport au marché du travail 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La </a:t>
            </a:r>
            <a:r>
              <a:rPr lang="fr-FR" sz="1400" b="1" dirty="0">
                <a:solidFill>
                  <a:schemeClr val="tx1"/>
                </a:solidFill>
              </a:rPr>
              <a:t>recherche d’emploi efficace 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Booster </a:t>
            </a:r>
            <a:r>
              <a:rPr lang="fr-FR" sz="1400" b="1" dirty="0">
                <a:solidFill>
                  <a:schemeClr val="tx1"/>
                </a:solidFill>
              </a:rPr>
              <a:t>mon CV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Me </a:t>
            </a:r>
            <a:r>
              <a:rPr lang="fr-FR" sz="1400" b="1" dirty="0">
                <a:solidFill>
                  <a:schemeClr val="tx1"/>
                </a:solidFill>
              </a:rPr>
              <a:t>démarquer avec ma lettre de motivation  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Réussir </a:t>
            </a:r>
            <a:r>
              <a:rPr lang="fr-FR" sz="1400" b="1" dirty="0">
                <a:solidFill>
                  <a:schemeClr val="tx1"/>
                </a:solidFill>
              </a:rPr>
              <a:t>mon entretien d’embauche </a:t>
            </a:r>
            <a:endParaRPr lang="fr-FR" sz="1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r-FR" sz="1400" b="1" dirty="0" smtClean="0"/>
          </a:p>
          <a:p>
            <a:pPr marL="0" indent="0">
              <a:buNone/>
            </a:pPr>
            <a:r>
              <a:rPr lang="fr-FR" sz="1400" b="1" dirty="0" smtClean="0"/>
              <a:t>C</a:t>
            </a:r>
            <a:r>
              <a:rPr lang="fr-FR" sz="1400" b="1" dirty="0"/>
              <a:t>. M’intégrer en </a:t>
            </a:r>
            <a:r>
              <a:rPr lang="fr-FR" sz="1400" b="1" dirty="0" smtClean="0"/>
              <a:t>entreprise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Gérer </a:t>
            </a:r>
            <a:r>
              <a:rPr lang="fr-FR" sz="1400" b="1" dirty="0">
                <a:solidFill>
                  <a:schemeClr val="tx1"/>
                </a:solidFill>
              </a:rPr>
              <a:t>mes émotions et mon stress</a:t>
            </a:r>
            <a:r>
              <a:rPr lang="fr-FR" sz="1400" dirty="0">
                <a:solidFill>
                  <a:schemeClr val="tx1"/>
                </a:solidFill>
              </a:rPr>
              <a:t>	</a:t>
            </a:r>
          </a:p>
          <a:p>
            <a:r>
              <a:rPr lang="fr-FR" sz="1400" b="1" dirty="0" smtClean="0">
                <a:solidFill>
                  <a:schemeClr val="tx1"/>
                </a:solidFill>
              </a:rPr>
              <a:t>Apprendre </a:t>
            </a:r>
            <a:r>
              <a:rPr lang="fr-FR" sz="1400" b="1" dirty="0">
                <a:solidFill>
                  <a:schemeClr val="tx1"/>
                </a:solidFill>
              </a:rPr>
              <a:t>à m’organiser 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Les </a:t>
            </a:r>
            <a:r>
              <a:rPr lang="fr-FR" sz="1400" b="1" dirty="0">
                <a:solidFill>
                  <a:schemeClr val="tx1"/>
                </a:solidFill>
              </a:rPr>
              <a:t>règles de base du comportement professionnel</a:t>
            </a:r>
            <a:endParaRPr lang="fr-FR" sz="1400" dirty="0">
              <a:solidFill>
                <a:schemeClr val="tx1"/>
              </a:solidFill>
            </a:endParaRPr>
          </a:p>
          <a:p>
            <a:r>
              <a:rPr lang="fr-FR" sz="1400" b="1" dirty="0" smtClean="0">
                <a:solidFill>
                  <a:schemeClr val="tx1"/>
                </a:solidFill>
              </a:rPr>
              <a:t>Travailler </a:t>
            </a:r>
            <a:r>
              <a:rPr lang="fr-FR" sz="1400" b="1" dirty="0">
                <a:solidFill>
                  <a:schemeClr val="tx1"/>
                </a:solidFill>
              </a:rPr>
              <a:t>en équipe</a:t>
            </a:r>
            <a:endParaRPr lang="fr-FR" sz="1400" dirty="0">
              <a:solidFill>
                <a:schemeClr val="tx1"/>
              </a:solidFill>
            </a:endParaRPr>
          </a:p>
          <a:p>
            <a:endParaRPr lang="fr-FR" sz="1400" dirty="0">
              <a:solidFill>
                <a:schemeClr val="tx1"/>
              </a:solidFill>
            </a:endParaRPr>
          </a:p>
          <a:p>
            <a:endParaRPr lang="fr-FR" sz="140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 smtClean="0"/>
              <a:t>24 modules de formation aux soft skills</a:t>
            </a:r>
          </a:p>
          <a:p>
            <a:endParaRPr lang="fr-FR" b="1" dirty="0"/>
          </a:p>
        </p:txBody>
      </p:sp>
      <p:sp>
        <p:nvSpPr>
          <p:cNvPr id="4" name="Espace réservé du contenu 1"/>
          <p:cNvSpPr txBox="1">
            <a:spLocks/>
          </p:cNvSpPr>
          <p:nvPr/>
        </p:nvSpPr>
        <p:spPr bwMode="auto">
          <a:xfrm>
            <a:off x="4889766" y="778948"/>
            <a:ext cx="4532243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 smtClean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defRPr lang="fr-FR" sz="1800" b="0" i="0" kern="1200" cap="none" dirty="0">
                <a:solidFill>
                  <a:srgbClr val="002A6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 La gestion de la relation client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L’approche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client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La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prise en charge du client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E. Sur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le chemin de mon épanouissement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professionnel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Je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développe ma projection professionnelle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Je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développe mon efficacité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Je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développe mon excellence	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 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F. Pour une meilleure communication </a:t>
            </a: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client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Techniques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de communication orale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Techniques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de communication écrites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2A6C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G. Renforcer mon adaptabilité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S’ouvrir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au changement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Moi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et la résolution de problèmes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r>
              <a:rPr kumimoji="0" lang="fr-F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Négocier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avec brio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2113A"/>
              </a:buClr>
              <a:buSzPct val="100000"/>
              <a:buFont typeface="Arial"/>
              <a:buChar char="•"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2A6C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20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fr-FR" sz="2000" b="1" dirty="0" smtClean="0"/>
              <a:t>24 modules de formation aux soft skills</a:t>
            </a:r>
          </a:p>
          <a:p>
            <a:endParaRPr lang="fr-FR" sz="2000" b="1" dirty="0"/>
          </a:p>
        </p:txBody>
      </p:sp>
      <p:cxnSp>
        <p:nvCxnSpPr>
          <p:cNvPr id="7" name="Connecteur droit 6"/>
          <p:cNvCxnSpPr/>
          <p:nvPr/>
        </p:nvCxnSpPr>
        <p:spPr>
          <a:xfrm flipH="1">
            <a:off x="914401" y="609600"/>
            <a:ext cx="39756" cy="4041913"/>
          </a:xfrm>
          <a:prstGeom prst="line">
            <a:avLst/>
          </a:prstGeom>
          <a:ln w="57150">
            <a:solidFill>
              <a:srgbClr val="A878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914400" y="4651513"/>
            <a:ext cx="1987826" cy="0"/>
          </a:xfrm>
          <a:prstGeom prst="straightConnector1">
            <a:avLst/>
          </a:prstGeom>
          <a:ln w="57150">
            <a:solidFill>
              <a:srgbClr val="A878B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954157" y="1928191"/>
            <a:ext cx="1987826" cy="0"/>
          </a:xfrm>
          <a:prstGeom prst="straightConnector1">
            <a:avLst/>
          </a:prstGeom>
          <a:ln w="57150">
            <a:solidFill>
              <a:srgbClr val="A878B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2982291" y="1328026"/>
            <a:ext cx="58442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n-cs"/>
              </a:rPr>
              <a:t>Délivrés directement à travers des séances de formation planifiées au sein des Career Centers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2982290" y="4236014"/>
            <a:ext cx="5844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n-cs"/>
              </a:rPr>
              <a:t>Intégrés dans les curricula et délivrés par des enseignants formés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914400" y="3220278"/>
            <a:ext cx="1987826" cy="0"/>
          </a:xfrm>
          <a:prstGeom prst="straightConnector1">
            <a:avLst/>
          </a:prstGeom>
          <a:ln w="57150">
            <a:solidFill>
              <a:srgbClr val="A878B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2941983" y="2906966"/>
            <a:ext cx="5844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MS PGothic" panose="020B0600070205080204" pitchFamily="34" charset="-128"/>
                <a:cs typeface="+mn-cs"/>
              </a:rPr>
              <a:t>Délivrés à la demande dans un format sur mesure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755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b="1" dirty="0"/>
              <a:t>CONCEPTION DES MODULES DE FORMATION</a:t>
            </a: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110836" y="647699"/>
          <a:ext cx="8894619" cy="5476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113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>
        <a:normAutofit fontScale="92500" lnSpcReduction="20000"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USAID_CC_Template-2016 01-VAL" id="{84147811-3BA5-4827-8D7F-DF7ED39A93C2}" vid="{F4BF8647-B3AC-4CE3-84D1-5EEF396173CB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empt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SAID_CC_Template-2016 01-VAL" id="{84147811-3BA5-4827-8D7F-DF7ED39A93C2}" vid="{FE77EAAE-6930-481F-AA5D-D171675B2CA4}"/>
    </a:ext>
  </a:extLst>
</a:theme>
</file>

<file path=ppt/theme/theme3.xml><?xml version="1.0" encoding="utf-8"?>
<a:theme xmlns:a="http://schemas.openxmlformats.org/drawingml/2006/main" name="Back cover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SAID_CC_Template-2016 01-VAL" id="{84147811-3BA5-4827-8D7F-DF7ED39A93C2}" vid="{B5E89FB3-05B5-4DBB-A51F-90584442F942}"/>
    </a:ext>
  </a:extLst>
</a:theme>
</file>

<file path=ppt/theme/theme4.xml><?xml version="1.0" encoding="utf-8"?>
<a:theme xmlns:a="http://schemas.openxmlformats.org/drawingml/2006/main" name="1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Content empt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SAID_CC_Template-2016 01-VAL" id="{84147811-3BA5-4827-8D7F-DF7ED39A93C2}" vid="{FE77EAAE-6930-481F-AA5D-D171675B2CA4}"/>
    </a:ext>
  </a:extLst>
</a:theme>
</file>

<file path=ppt/theme/theme6.xml><?xml version="1.0" encoding="utf-8"?>
<a:theme xmlns:a="http://schemas.openxmlformats.org/drawingml/2006/main" name="2_Content empt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Content empt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SAID_CC_Template-2016 01-VAL" id="{84147811-3BA5-4827-8D7F-DF7ED39A93C2}" vid="{FE77EAAE-6930-481F-AA5D-D171675B2CA4}"/>
    </a:ext>
  </a:extLst>
</a:theme>
</file>

<file path=ppt/theme/theme8.xml><?xml version="1.0" encoding="utf-8"?>
<a:theme xmlns:a="http://schemas.openxmlformats.org/drawingml/2006/main" name="1_Back cover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4_Content empt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SAID_CC_Template-2016 01-VAL" id="{84147811-3BA5-4827-8D7F-DF7ED39A93C2}" vid="{FE77EAAE-6930-481F-AA5D-D171675B2CA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USAID_CC_Template-2016 01-VAL</Template>
  <TotalTime>18934</TotalTime>
  <Words>1659</Words>
  <Application>Microsoft Office PowerPoint</Application>
  <PresentationFormat>Affichage à l'écran (4:3)</PresentationFormat>
  <Paragraphs>306</Paragraphs>
  <Slides>21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21</vt:i4>
      </vt:variant>
    </vt:vector>
  </HeadingPairs>
  <TitlesOfParts>
    <vt:vector size="40" baseType="lpstr">
      <vt:lpstr>MS PGothic</vt:lpstr>
      <vt:lpstr>MS PGothic</vt:lpstr>
      <vt:lpstr>Aharoni</vt:lpstr>
      <vt:lpstr>Aproxima</vt:lpstr>
      <vt:lpstr>Arial</vt:lpstr>
      <vt:lpstr>Arial Rounded MT Bold</vt:lpstr>
      <vt:lpstr>Calibri</vt:lpstr>
      <vt:lpstr>Gill Sans MT</vt:lpstr>
      <vt:lpstr>Times New Roman</vt:lpstr>
      <vt:lpstr>Wingdings</vt:lpstr>
      <vt:lpstr>Thème Office</vt:lpstr>
      <vt:lpstr>Content empty</vt:lpstr>
      <vt:lpstr>Back cover</vt:lpstr>
      <vt:lpstr>1_Thème Office</vt:lpstr>
      <vt:lpstr>1_Content empty</vt:lpstr>
      <vt:lpstr>2_Content empty</vt:lpstr>
      <vt:lpstr>3_Content empty</vt:lpstr>
      <vt:lpstr>1_Back cover</vt:lpstr>
      <vt:lpstr>4_Content empty</vt:lpstr>
      <vt:lpstr>Présentation PowerPoint</vt:lpstr>
      <vt:lpstr>L’EMPLOI AU MAROC : RAPPELS DE QUELQUES REALITES</vt:lpstr>
      <vt:lpstr>Présentation PowerPoint</vt:lpstr>
      <vt:lpstr>VOUS AVEZ DIT SOFT SKILLS &amp; LIFE SKILLS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OZ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Alexandra Balafrej</dc:creator>
  <cp:lastModifiedBy>Sarah CHETOUANI</cp:lastModifiedBy>
  <cp:revision>174</cp:revision>
  <dcterms:created xsi:type="dcterms:W3CDTF">2016-09-19T15:09:47Z</dcterms:created>
  <dcterms:modified xsi:type="dcterms:W3CDTF">2017-11-16T20:12:11Z</dcterms:modified>
</cp:coreProperties>
</file>